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35999725" cx="28800425"/>
  <p:notesSz cx="6858000" cy="9144000"/>
  <p:embeddedFontLst>
    <p:embeddedFont>
      <p:font typeface="Montserrat"/>
      <p:regular r:id="rId6"/>
      <p:bold r:id="rId7"/>
      <p:italic r:id="rId8"/>
      <p:boldItalic r:id="rId9"/>
    </p:embeddedFont>
    <p:embeddedFont>
      <p:font typeface="Helvetica Neue"/>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i/HKtAHOK6qENdx9tNnes6th0kT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HelveticaNeue-bold.fntdata"/><Relationship Id="rId10" Type="http://schemas.openxmlformats.org/officeDocument/2006/relationships/font" Target="fonts/HelveticaNeue-regular.fntdata"/><Relationship Id="rId13" Type="http://schemas.openxmlformats.org/officeDocument/2006/relationships/font" Target="fonts/HelveticaNeue-boldItalic.fntdata"/><Relationship Id="rId12" Type="http://schemas.openxmlformats.org/officeDocument/2006/relationships/font" Target="fonts/HelveticaNeue-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g3e5d1e80347_0_139:notes"/>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 name="Google Shape;24;g3e5d1e80347_0_1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1">
  <p:cSld name="TITLE_2_1_1">
    <p:spTree>
      <p:nvGrpSpPr>
        <p:cNvPr id="9" name="Shape 9"/>
        <p:cNvGrpSpPr/>
        <p:nvPr/>
      </p:nvGrpSpPr>
      <p:grpSpPr>
        <a:xfrm>
          <a:off x="0" y="0"/>
          <a:ext cx="0" cy="0"/>
          <a:chOff x="0" y="0"/>
          <a:chExt cx="0" cy="0"/>
        </a:xfrm>
      </p:grpSpPr>
      <p:sp>
        <p:nvSpPr>
          <p:cNvPr id="10" name="Google Shape;10;g3e58c48cb44_0_18"/>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p:cSld name="TITLE_2_1">
    <p:spTree>
      <p:nvGrpSpPr>
        <p:cNvPr id="11" name="Shape 11"/>
        <p:cNvGrpSpPr/>
        <p:nvPr/>
      </p:nvGrpSpPr>
      <p:grpSpPr>
        <a:xfrm>
          <a:off x="0" y="0"/>
          <a:ext cx="0" cy="0"/>
          <a:chOff x="0" y="0"/>
          <a:chExt cx="0" cy="0"/>
        </a:xfrm>
      </p:grpSpPr>
      <p:sp>
        <p:nvSpPr>
          <p:cNvPr id="12" name="Google Shape;12;g3e58c48cb44_0_9"/>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3" name="Google Shape;13;g3e58c48cb44_0_9" title="POSTER 80x100-01.jpg"/>
          <p:cNvPicPr preferRelativeResize="0"/>
          <p:nvPr/>
        </p:nvPicPr>
        <p:blipFill rotWithShape="1">
          <a:blip r:embed="rId2">
            <a:alphaModFix/>
          </a:blip>
          <a:srcRect b="10" l="0" r="0" t="20"/>
          <a:stretch/>
        </p:blipFill>
        <p:spPr>
          <a:xfrm>
            <a:off x="0" y="0"/>
            <a:ext cx="28801060" cy="35999206"/>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guide id="5" orient="horz" pos="6803">
          <p15:clr>
            <a:srgbClr val="E46962"/>
          </p15:clr>
        </p15:guide>
        <p15:guide id="6" pos="8716">
          <p15:clr>
            <a:srgbClr val="E46962"/>
          </p15:clr>
        </p15:guide>
        <p15:guide id="7" pos="9426">
          <p15:clr>
            <a:srgbClr val="E46962"/>
          </p15:clr>
        </p15:guide>
        <p15:guide id="8" orient="horz" pos="20439">
          <p15:clr>
            <a:srgbClr val="E46962"/>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4"/>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6" name="Google Shape;16;p4" title="POSTER BASE_Mesa de trabajo 1.jpg"/>
          <p:cNvPicPr preferRelativeResize="0"/>
          <p:nvPr/>
        </p:nvPicPr>
        <p:blipFill rotWithShape="1">
          <a:blip r:embed="rId2">
            <a:alphaModFix/>
          </a:blip>
          <a:srcRect b="0" l="0" r="0" t="0"/>
          <a:stretch/>
        </p:blipFill>
        <p:spPr>
          <a:xfrm>
            <a:off x="0" y="0"/>
            <a:ext cx="28801058" cy="35999207"/>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17" name="Shape 17"/>
        <p:cNvGrpSpPr/>
        <p:nvPr/>
      </p:nvGrpSpPr>
      <p:grpSpPr>
        <a:xfrm>
          <a:off x="0" y="0"/>
          <a:ext cx="0" cy="0"/>
          <a:chOff x="0" y="0"/>
          <a:chExt cx="0" cy="0"/>
        </a:xfrm>
      </p:grpSpPr>
      <p:sp>
        <p:nvSpPr>
          <p:cNvPr id="18" name="Google Shape;18;p5"/>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algn="l">
              <a:lnSpc>
                <a:spcPct val="100000"/>
              </a:lnSpc>
              <a:spcBef>
                <a:spcPts val="0"/>
              </a:spcBef>
              <a:spcAft>
                <a:spcPts val="0"/>
              </a:spcAft>
              <a:buSzPts val="9600"/>
              <a:buNone/>
              <a:defRPr/>
            </a:lvl1pPr>
            <a:lvl2pPr lvl="1" algn="l">
              <a:lnSpc>
                <a:spcPct val="100000"/>
              </a:lnSpc>
              <a:spcBef>
                <a:spcPts val="0"/>
              </a:spcBef>
              <a:spcAft>
                <a:spcPts val="0"/>
              </a:spcAft>
              <a:buSzPts val="9600"/>
              <a:buNone/>
              <a:defRPr/>
            </a:lvl2pPr>
            <a:lvl3pPr lvl="2" algn="l">
              <a:lnSpc>
                <a:spcPct val="100000"/>
              </a:lnSpc>
              <a:spcBef>
                <a:spcPts val="0"/>
              </a:spcBef>
              <a:spcAft>
                <a:spcPts val="0"/>
              </a:spcAft>
              <a:buSzPts val="9600"/>
              <a:buNone/>
              <a:defRPr/>
            </a:lvl3pPr>
            <a:lvl4pPr lvl="3" algn="l">
              <a:lnSpc>
                <a:spcPct val="100000"/>
              </a:lnSpc>
              <a:spcBef>
                <a:spcPts val="0"/>
              </a:spcBef>
              <a:spcAft>
                <a:spcPts val="0"/>
              </a:spcAft>
              <a:buSzPts val="9600"/>
              <a:buNone/>
              <a:defRPr/>
            </a:lvl4pPr>
            <a:lvl5pPr lvl="4" algn="l">
              <a:lnSpc>
                <a:spcPct val="100000"/>
              </a:lnSpc>
              <a:spcBef>
                <a:spcPts val="0"/>
              </a:spcBef>
              <a:spcAft>
                <a:spcPts val="0"/>
              </a:spcAft>
              <a:buSzPts val="9600"/>
              <a:buNone/>
              <a:defRPr/>
            </a:lvl5pPr>
            <a:lvl6pPr lvl="5" algn="l">
              <a:lnSpc>
                <a:spcPct val="100000"/>
              </a:lnSpc>
              <a:spcBef>
                <a:spcPts val="0"/>
              </a:spcBef>
              <a:spcAft>
                <a:spcPts val="0"/>
              </a:spcAft>
              <a:buSzPts val="9600"/>
              <a:buNone/>
              <a:defRPr/>
            </a:lvl6pPr>
            <a:lvl7pPr lvl="6" algn="l">
              <a:lnSpc>
                <a:spcPct val="100000"/>
              </a:lnSpc>
              <a:spcBef>
                <a:spcPts val="0"/>
              </a:spcBef>
              <a:spcAft>
                <a:spcPts val="0"/>
              </a:spcAft>
              <a:buSzPts val="9600"/>
              <a:buNone/>
              <a:defRPr/>
            </a:lvl7pPr>
            <a:lvl8pPr lvl="7" algn="l">
              <a:lnSpc>
                <a:spcPct val="100000"/>
              </a:lnSpc>
              <a:spcBef>
                <a:spcPts val="0"/>
              </a:spcBef>
              <a:spcAft>
                <a:spcPts val="0"/>
              </a:spcAft>
              <a:buSzPts val="9600"/>
              <a:buNone/>
              <a:defRPr/>
            </a:lvl8pPr>
            <a:lvl9pPr lvl="8" algn="l">
              <a:lnSpc>
                <a:spcPct val="100000"/>
              </a:lnSpc>
              <a:spcBef>
                <a:spcPts val="0"/>
              </a:spcBef>
              <a:spcAft>
                <a:spcPts val="0"/>
              </a:spcAft>
              <a:buSzPts val="96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2">
    <p:spTree>
      <p:nvGrpSpPr>
        <p:cNvPr id="19" name="Shape 19"/>
        <p:cNvGrpSpPr/>
        <p:nvPr/>
      </p:nvGrpSpPr>
      <p:grpSpPr>
        <a:xfrm>
          <a:off x="0" y="0"/>
          <a:ext cx="0" cy="0"/>
          <a:chOff x="0" y="0"/>
          <a:chExt cx="0" cy="0"/>
        </a:xfrm>
      </p:grpSpPr>
      <p:sp>
        <p:nvSpPr>
          <p:cNvPr id="20" name="Google Shape;20;g3e58391e929_0_6"/>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21" name="Google Shape;21;g3e58391e929_0_6" title="4-04.jpg"/>
          <p:cNvPicPr preferRelativeResize="0"/>
          <p:nvPr/>
        </p:nvPicPr>
        <p:blipFill rotWithShape="1">
          <a:blip r:embed="rId2">
            <a:alphaModFix/>
          </a:blip>
          <a:srcRect b="0" l="0" r="0" t="0"/>
          <a:stretch/>
        </p:blipFill>
        <p:spPr>
          <a:xfrm>
            <a:off x="0" y="-10"/>
            <a:ext cx="28800425" cy="4795385"/>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981768" y="8066139"/>
            <a:ext cx="26837386" cy="23911348"/>
          </a:xfrm>
          <a:prstGeom prst="rect">
            <a:avLst/>
          </a:prstGeom>
          <a:noFill/>
          <a:ln>
            <a:noFill/>
          </a:ln>
        </p:spPr>
        <p:txBody>
          <a:bodyPr anchorCtr="0" anchor="t" bIns="314625" lIns="314625" spcFirstLastPara="1" rIns="314625" wrap="square" tIns="314625">
            <a:normAutofit/>
          </a:bodyPr>
          <a:lstStyle>
            <a:lvl1pPr indent="-622300" lvl="0" marL="457200" marR="0" rtl="0" algn="l">
              <a:lnSpc>
                <a:spcPct val="115000"/>
              </a:lnSpc>
              <a:spcBef>
                <a:spcPts val="0"/>
              </a:spcBef>
              <a:spcAft>
                <a:spcPts val="0"/>
              </a:spcAft>
              <a:buClr>
                <a:schemeClr val="dk2"/>
              </a:buClr>
              <a:buSzPts val="6200"/>
              <a:buFont typeface="Arial"/>
              <a:buChar char="●"/>
              <a:defRPr b="0" i="0" sz="6200" u="none" cap="none" strike="noStrike">
                <a:solidFill>
                  <a:schemeClr val="dk2"/>
                </a:solidFill>
                <a:latin typeface="Arial"/>
                <a:ea typeface="Arial"/>
                <a:cs typeface="Arial"/>
                <a:sym typeface="Arial"/>
              </a:defRPr>
            </a:lvl1pPr>
            <a:lvl2pPr indent="-533400" lvl="1" marL="914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2pPr>
            <a:lvl3pPr indent="-533400" lvl="2" marL="1371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3pPr>
            <a:lvl4pPr indent="-533400" lvl="3" marL="1828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4pPr>
            <a:lvl5pPr indent="-533400" lvl="4" marL="22860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5pPr>
            <a:lvl6pPr indent="-533400" lvl="5" marL="27432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6pPr>
            <a:lvl7pPr indent="-533400" lvl="6" marL="3200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7pPr>
            <a:lvl8pPr indent="-533400" lvl="7" marL="3657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8pPr>
            <a:lvl9pPr indent="-533400" lvl="8" marL="4114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g3e5d1e80347_0_139"/>
          <p:cNvSpPr/>
          <p:nvPr/>
        </p:nvSpPr>
        <p:spPr>
          <a:xfrm>
            <a:off x="14963925" y="32446400"/>
            <a:ext cx="92052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7" name="Google Shape;27;g3e5d1e80347_0_139"/>
          <p:cNvGrpSpPr/>
          <p:nvPr/>
        </p:nvGrpSpPr>
        <p:grpSpPr>
          <a:xfrm>
            <a:off x="14963925" y="24631775"/>
            <a:ext cx="13116600" cy="4850111"/>
            <a:chOff x="14963925" y="28809188"/>
            <a:chExt cx="13116600" cy="4850111"/>
          </a:xfrm>
        </p:grpSpPr>
        <p:sp>
          <p:nvSpPr>
            <p:cNvPr id="28" name="Google Shape;28;g3e5d1e80347_0_139"/>
            <p:cNvSpPr/>
            <p:nvPr/>
          </p:nvSpPr>
          <p:spPr>
            <a:xfrm>
              <a:off x="14963925" y="28809199"/>
              <a:ext cx="13116600" cy="48501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g3e5d1e80347_0_139"/>
            <p:cNvSpPr txBox="1"/>
            <p:nvPr/>
          </p:nvSpPr>
          <p:spPr>
            <a:xfrm>
              <a:off x="14963927" y="28809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0" name="Google Shape;30;g3e5d1e80347_0_139"/>
            <p:cNvSpPr/>
            <p:nvPr/>
          </p:nvSpPr>
          <p:spPr>
            <a:xfrm>
              <a:off x="14963950" y="28809200"/>
              <a:ext cx="9571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Referencias bibliográficas</a:t>
              </a:r>
              <a:endParaRPr b="0" i="0" sz="4200" u="none" cap="none" strike="noStrike">
                <a:solidFill>
                  <a:schemeClr val="lt1"/>
                </a:solidFill>
                <a:latin typeface="Arial"/>
                <a:ea typeface="Arial"/>
                <a:cs typeface="Arial"/>
                <a:sym typeface="Arial"/>
              </a:endParaRPr>
            </a:p>
          </p:txBody>
        </p:sp>
      </p:grpSp>
      <p:grpSp>
        <p:nvGrpSpPr>
          <p:cNvPr id="31" name="Google Shape;31;g3e5d1e80347_0_139"/>
          <p:cNvGrpSpPr/>
          <p:nvPr/>
        </p:nvGrpSpPr>
        <p:grpSpPr>
          <a:xfrm>
            <a:off x="720000" y="10799948"/>
            <a:ext cx="13116600" cy="5679698"/>
            <a:chOff x="720000" y="10799998"/>
            <a:chExt cx="13116600" cy="3800400"/>
          </a:xfrm>
        </p:grpSpPr>
        <p:sp>
          <p:nvSpPr>
            <p:cNvPr id="32" name="Google Shape;32;g3e5d1e80347_0_139"/>
            <p:cNvSpPr/>
            <p:nvPr/>
          </p:nvSpPr>
          <p:spPr>
            <a:xfrm>
              <a:off x="720000" y="10799998"/>
              <a:ext cx="13116600" cy="38004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g3e5d1e80347_0_139"/>
            <p:cNvSpPr txBox="1"/>
            <p:nvPr/>
          </p:nvSpPr>
          <p:spPr>
            <a:xfrm>
              <a:off x="720002" y="1080000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4" name="Google Shape;34;g3e5d1e80347_0_139"/>
            <p:cNvSpPr/>
            <p:nvPr/>
          </p:nvSpPr>
          <p:spPr>
            <a:xfrm>
              <a:off x="720025" y="10799999"/>
              <a:ext cx="4635900" cy="48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Introducción</a:t>
              </a:r>
              <a:endParaRPr b="0" i="0" sz="4200" u="none" cap="none" strike="noStrike">
                <a:solidFill>
                  <a:schemeClr val="lt1"/>
                </a:solidFill>
                <a:latin typeface="Arial"/>
                <a:ea typeface="Arial"/>
                <a:cs typeface="Arial"/>
                <a:sym typeface="Arial"/>
              </a:endParaRPr>
            </a:p>
          </p:txBody>
        </p:sp>
      </p:grpSp>
      <p:grpSp>
        <p:nvGrpSpPr>
          <p:cNvPr id="35" name="Google Shape;35;g3e5d1e80347_0_139"/>
          <p:cNvGrpSpPr/>
          <p:nvPr/>
        </p:nvGrpSpPr>
        <p:grpSpPr>
          <a:xfrm>
            <a:off x="720000" y="16905439"/>
            <a:ext cx="13116600" cy="4850142"/>
            <a:chOff x="720000" y="15155575"/>
            <a:chExt cx="13116600" cy="4404015"/>
          </a:xfrm>
        </p:grpSpPr>
        <p:sp>
          <p:nvSpPr>
            <p:cNvPr id="36" name="Google Shape;36;g3e5d1e80347_0_139"/>
            <p:cNvSpPr/>
            <p:nvPr/>
          </p:nvSpPr>
          <p:spPr>
            <a:xfrm>
              <a:off x="720000" y="15155590"/>
              <a:ext cx="13116600" cy="44040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g3e5d1e80347_0_139"/>
            <p:cNvSpPr txBox="1"/>
            <p:nvPr/>
          </p:nvSpPr>
          <p:spPr>
            <a:xfrm>
              <a:off x="720002" y="15155575"/>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8" name="Google Shape;38;g3e5d1e80347_0_139"/>
            <p:cNvSpPr/>
            <p:nvPr/>
          </p:nvSpPr>
          <p:spPr>
            <a:xfrm>
              <a:off x="720025" y="15155575"/>
              <a:ext cx="111204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Pregunta de Investigación | Hipótesis</a:t>
              </a:r>
              <a:endParaRPr b="0" i="0" sz="4200" u="none" cap="none" strike="noStrike">
                <a:solidFill>
                  <a:schemeClr val="lt1"/>
                </a:solidFill>
                <a:latin typeface="Arial"/>
                <a:ea typeface="Arial"/>
                <a:cs typeface="Arial"/>
                <a:sym typeface="Arial"/>
              </a:endParaRPr>
            </a:p>
          </p:txBody>
        </p:sp>
      </p:grpSp>
      <p:sp>
        <p:nvSpPr>
          <p:cNvPr id="39" name="Google Shape;39;g3e5d1e80347_0_139"/>
          <p:cNvSpPr/>
          <p:nvPr/>
        </p:nvSpPr>
        <p:spPr>
          <a:xfrm>
            <a:off x="720000" y="32446395"/>
            <a:ext cx="131166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g3e5d1e80347_0_139"/>
          <p:cNvSpPr txBox="1"/>
          <p:nvPr/>
        </p:nvSpPr>
        <p:spPr>
          <a:xfrm>
            <a:off x="720000" y="4879725"/>
            <a:ext cx="74934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Arial"/>
                <a:ea typeface="Arial"/>
                <a:cs typeface="Arial"/>
                <a:sym typeface="Arial"/>
              </a:rPr>
              <a:t>Ciclo Enseñanza</a:t>
            </a:r>
            <a:endParaRPr b="1" i="0" sz="4375" u="none" cap="none" strike="noStrike">
              <a:solidFill>
                <a:schemeClr val="lt1"/>
              </a:solidFill>
              <a:latin typeface="Arial"/>
              <a:ea typeface="Arial"/>
              <a:cs typeface="Arial"/>
              <a:sym typeface="Arial"/>
            </a:endParaRPr>
          </a:p>
        </p:txBody>
      </p:sp>
      <p:sp>
        <p:nvSpPr>
          <p:cNvPr id="41" name="Google Shape;41;g3e5d1e80347_0_139"/>
          <p:cNvSpPr txBox="1"/>
          <p:nvPr/>
        </p:nvSpPr>
        <p:spPr>
          <a:xfrm>
            <a:off x="720025" y="8873950"/>
            <a:ext cx="27360900" cy="11088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300"/>
              <a:buFont typeface="Arial"/>
              <a:buNone/>
            </a:pPr>
            <a:r>
              <a:rPr b="0" i="0" lang="es-419" sz="4000" u="none" cap="none" strike="noStrike">
                <a:solidFill>
                  <a:schemeClr val="dk1"/>
                </a:solidFill>
                <a:latin typeface="Arial"/>
                <a:ea typeface="Arial"/>
                <a:cs typeface="Arial"/>
                <a:sym typeface="Arial"/>
              </a:rPr>
              <a:t>Nombre Establecimiento Educacional, Comuna</a:t>
            </a:r>
            <a:endParaRPr b="0" i="0" sz="4000" u="none" cap="none" strike="noStrike">
              <a:solidFill>
                <a:schemeClr val="dk1"/>
              </a:solidFill>
              <a:latin typeface="Arial"/>
              <a:ea typeface="Arial"/>
              <a:cs typeface="Arial"/>
              <a:sym typeface="Arial"/>
            </a:endParaRPr>
          </a:p>
        </p:txBody>
      </p:sp>
      <p:sp>
        <p:nvSpPr>
          <p:cNvPr id="42" name="Google Shape;42;g3e5d1e80347_0_139"/>
          <p:cNvSpPr txBox="1"/>
          <p:nvPr/>
        </p:nvSpPr>
        <p:spPr>
          <a:xfrm>
            <a:off x="901200" y="32596225"/>
            <a:ext cx="32970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EQUIPO:</a:t>
            </a:r>
            <a:endParaRPr b="1" i="0" sz="2700" u="none" cap="none" strike="noStrike">
              <a:solidFill>
                <a:schemeClr val="dk1"/>
              </a:solidFill>
              <a:latin typeface="Helvetica Neue"/>
              <a:ea typeface="Helvetica Neue"/>
              <a:cs typeface="Helvetica Neue"/>
              <a:sym typeface="Helvetica Neue"/>
            </a:endParaRPr>
          </a:p>
        </p:txBody>
      </p:sp>
      <p:sp>
        <p:nvSpPr>
          <p:cNvPr id="43" name="Google Shape;43;g3e5d1e80347_0_139"/>
          <p:cNvSpPr txBox="1"/>
          <p:nvPr/>
        </p:nvSpPr>
        <p:spPr>
          <a:xfrm>
            <a:off x="15410475" y="32672750"/>
            <a:ext cx="8262300" cy="1768500"/>
          </a:xfrm>
          <a:prstGeom prst="rect">
            <a:avLst/>
          </a:prstGeom>
          <a:noFill/>
          <a:ln>
            <a:noFill/>
          </a:ln>
        </p:spPr>
        <p:txBody>
          <a:bodyPr anchorCtr="0" anchor="t"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DOCENTE GUÍA: </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Nombre</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ASESOR/A CIENTÍFICO/A:</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 Noombre</a:t>
            </a:r>
            <a:endParaRPr b="1" i="0" sz="2700" u="none" cap="none" strike="noStrike">
              <a:solidFill>
                <a:schemeClr val="dk1"/>
              </a:solidFill>
              <a:latin typeface="Helvetica Neue"/>
              <a:ea typeface="Helvetica Neue"/>
              <a:cs typeface="Helvetica Neue"/>
              <a:sym typeface="Helvetica Neue"/>
            </a:endParaRPr>
          </a:p>
        </p:txBody>
      </p:sp>
      <p:sp>
        <p:nvSpPr>
          <p:cNvPr id="44" name="Google Shape;44;g3e5d1e80347_0_139"/>
          <p:cNvSpPr txBox="1"/>
          <p:nvPr/>
        </p:nvSpPr>
        <p:spPr>
          <a:xfrm>
            <a:off x="21056600" y="4879725"/>
            <a:ext cx="7024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CÓDIGO: XX XX XX XX</a:t>
            </a:r>
            <a:endParaRPr b="1" i="0" sz="4375" u="none" cap="none" strike="noStrike">
              <a:solidFill>
                <a:srgbClr val="253269"/>
              </a:solidFill>
              <a:latin typeface="Arial"/>
              <a:ea typeface="Arial"/>
              <a:cs typeface="Arial"/>
              <a:sym typeface="Arial"/>
            </a:endParaRPr>
          </a:p>
        </p:txBody>
      </p:sp>
      <p:sp>
        <p:nvSpPr>
          <p:cNvPr id="45" name="Google Shape;45;g3e5d1e80347_0_139"/>
          <p:cNvSpPr txBox="1"/>
          <p:nvPr/>
        </p:nvSpPr>
        <p:spPr>
          <a:xfrm>
            <a:off x="8213400" y="4879725"/>
            <a:ext cx="6730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Investigación</a:t>
            </a:r>
            <a:endParaRPr b="1" i="0" sz="4375" u="none" cap="none" strike="noStrike">
              <a:solidFill>
                <a:srgbClr val="253269"/>
              </a:solidFill>
              <a:latin typeface="Arial"/>
              <a:ea typeface="Arial"/>
              <a:cs typeface="Arial"/>
              <a:sym typeface="Arial"/>
            </a:endParaRPr>
          </a:p>
        </p:txBody>
      </p:sp>
      <p:sp>
        <p:nvSpPr>
          <p:cNvPr id="46" name="Google Shape;46;g3e5d1e80347_0_139"/>
          <p:cNvSpPr txBox="1"/>
          <p:nvPr/>
        </p:nvSpPr>
        <p:spPr>
          <a:xfrm>
            <a:off x="1166550" y="11726450"/>
            <a:ext cx="12223500" cy="3132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47" name="Google Shape;47;g3e5d1e80347_0_139"/>
          <p:cNvSpPr txBox="1"/>
          <p:nvPr/>
        </p:nvSpPr>
        <p:spPr>
          <a:xfrm>
            <a:off x="1166550" y="17832463"/>
            <a:ext cx="12223500" cy="17685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48" name="Google Shape;48;g3e5d1e80347_0_139"/>
          <p:cNvSpPr/>
          <p:nvPr/>
        </p:nvSpPr>
        <p:spPr>
          <a:xfrm>
            <a:off x="720000" y="22084538"/>
            <a:ext cx="13116600" cy="73974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g3e5d1e80347_0_139"/>
          <p:cNvSpPr txBox="1"/>
          <p:nvPr/>
        </p:nvSpPr>
        <p:spPr>
          <a:xfrm>
            <a:off x="1166550" y="23010988"/>
            <a:ext cx="12223500" cy="2844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0" name="Google Shape;50;g3e5d1e80347_0_139"/>
          <p:cNvSpPr txBox="1"/>
          <p:nvPr/>
        </p:nvSpPr>
        <p:spPr>
          <a:xfrm>
            <a:off x="720002" y="2208453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51" name="Google Shape;51;g3e5d1e80347_0_139"/>
          <p:cNvSpPr/>
          <p:nvPr/>
        </p:nvSpPr>
        <p:spPr>
          <a:xfrm>
            <a:off x="720025" y="22084538"/>
            <a:ext cx="38667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Objetivos</a:t>
            </a:r>
            <a:endParaRPr b="0" i="0" sz="4200" u="none" cap="none" strike="noStrike">
              <a:solidFill>
                <a:schemeClr val="lt1"/>
              </a:solidFill>
              <a:latin typeface="Arial"/>
              <a:ea typeface="Arial"/>
              <a:cs typeface="Arial"/>
              <a:sym typeface="Arial"/>
            </a:endParaRPr>
          </a:p>
        </p:txBody>
      </p:sp>
      <p:sp>
        <p:nvSpPr>
          <p:cNvPr id="52" name="Google Shape;52;g3e5d1e80347_0_139"/>
          <p:cNvSpPr txBox="1"/>
          <p:nvPr/>
        </p:nvSpPr>
        <p:spPr>
          <a:xfrm>
            <a:off x="901200" y="33244975"/>
            <a:ext cx="5481000" cy="12090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53" name="Google Shape;53;g3e5d1e80347_0_139"/>
          <p:cNvSpPr/>
          <p:nvPr/>
        </p:nvSpPr>
        <p:spPr>
          <a:xfrm>
            <a:off x="14963925" y="10800025"/>
            <a:ext cx="13116600" cy="9995400"/>
          </a:xfrm>
          <a:prstGeom prst="roundRect">
            <a:avLst>
              <a:gd fmla="val 6524"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g3e5d1e80347_0_139"/>
          <p:cNvSpPr txBox="1"/>
          <p:nvPr/>
        </p:nvSpPr>
        <p:spPr>
          <a:xfrm>
            <a:off x="15410475" y="11726450"/>
            <a:ext cx="9205200" cy="8597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5" name="Google Shape;55;g3e5d1e80347_0_139"/>
          <p:cNvSpPr txBox="1"/>
          <p:nvPr/>
        </p:nvSpPr>
        <p:spPr>
          <a:xfrm>
            <a:off x="14963927" y="107999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56" name="Google Shape;56;g3e5d1e80347_0_139"/>
          <p:cNvSpPr/>
          <p:nvPr/>
        </p:nvSpPr>
        <p:spPr>
          <a:xfrm>
            <a:off x="14963950" y="10800000"/>
            <a:ext cx="4672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Metodología</a:t>
            </a:r>
            <a:endParaRPr b="0" i="0" sz="4200" u="none" cap="none" strike="noStrike">
              <a:solidFill>
                <a:schemeClr val="lt1"/>
              </a:solidFill>
              <a:latin typeface="Arial"/>
              <a:ea typeface="Arial"/>
              <a:cs typeface="Arial"/>
              <a:sym typeface="Arial"/>
            </a:endParaRPr>
          </a:p>
        </p:txBody>
      </p:sp>
      <p:sp>
        <p:nvSpPr>
          <p:cNvPr id="57" name="Google Shape;57;g3e5d1e80347_0_139"/>
          <p:cNvSpPr txBox="1"/>
          <p:nvPr/>
        </p:nvSpPr>
        <p:spPr>
          <a:xfrm>
            <a:off x="15410475" y="25580563"/>
            <a:ext cx="12223500" cy="3365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rgbClr val="000000"/>
              </a:buClr>
              <a:buSzPts val="3000"/>
              <a:buFont typeface="Arial"/>
              <a:buNone/>
            </a:pPr>
            <a:r>
              <a:rPr b="0" i="0" lang="es-419" sz="3000" u="none" cap="none" strike="noStrike">
                <a:solidFill>
                  <a:schemeClr val="dk2"/>
                </a:solidFill>
                <a:latin typeface="Helvetica Neue"/>
                <a:ea typeface="Helvetica Neue"/>
                <a:cs typeface="Helvetica Neue"/>
                <a:sym typeface="Helvetica Neue"/>
              </a:rPr>
              <a:t> </a:t>
            </a:r>
            <a:endParaRPr b="0" i="0" sz="3000" u="none" cap="none" strike="noStrike">
              <a:solidFill>
                <a:schemeClr val="dk2"/>
              </a:solidFill>
              <a:latin typeface="Helvetica Neue"/>
              <a:ea typeface="Helvetica Neue"/>
              <a:cs typeface="Helvetica Neue"/>
              <a:sym typeface="Helvetica Neue"/>
            </a:endParaRPr>
          </a:p>
        </p:txBody>
      </p:sp>
      <p:sp>
        <p:nvSpPr>
          <p:cNvPr id="58" name="Google Shape;58;g3e5d1e80347_0_139"/>
          <p:cNvSpPr/>
          <p:nvPr/>
        </p:nvSpPr>
        <p:spPr>
          <a:xfrm>
            <a:off x="24615675" y="6173500"/>
            <a:ext cx="3132300" cy="3132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LOGO </a:t>
            </a:r>
            <a:endParaRPr b="1" i="0" sz="2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ESTABLECIMIENTO</a:t>
            </a:r>
            <a:endParaRPr b="1" i="0" sz="2300" u="none" cap="none" strike="noStrike">
              <a:solidFill>
                <a:srgbClr val="000000"/>
              </a:solidFill>
              <a:latin typeface="Arial"/>
              <a:ea typeface="Arial"/>
              <a:cs typeface="Arial"/>
              <a:sym typeface="Arial"/>
            </a:endParaRPr>
          </a:p>
        </p:txBody>
      </p:sp>
      <p:sp>
        <p:nvSpPr>
          <p:cNvPr id="59" name="Google Shape;59;g3e5d1e80347_0_139"/>
          <p:cNvSpPr txBox="1"/>
          <p:nvPr/>
        </p:nvSpPr>
        <p:spPr>
          <a:xfrm>
            <a:off x="7385950" y="32855400"/>
            <a:ext cx="5481000" cy="15984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60" name="Google Shape;60;g3e5d1e80347_0_139"/>
          <p:cNvSpPr txBox="1"/>
          <p:nvPr/>
        </p:nvSpPr>
        <p:spPr>
          <a:xfrm>
            <a:off x="720000" y="6351800"/>
            <a:ext cx="23362800" cy="2221200"/>
          </a:xfrm>
          <a:prstGeom prst="rect">
            <a:avLst/>
          </a:prstGeom>
          <a:noFill/>
          <a:ln cap="flat" cmpd="sng" w="9525">
            <a:solidFill>
              <a:srgbClr val="000000"/>
            </a:solidFill>
            <a:prstDash val="solid"/>
            <a:round/>
            <a:headEnd len="sm" w="sm" type="none"/>
            <a:tailEnd len="sm" w="sm" type="none"/>
          </a:ln>
        </p:spPr>
        <p:txBody>
          <a:bodyPr anchorCtr="0" anchor="t" bIns="114275" lIns="114275" spcFirstLastPara="1" rIns="114275" wrap="square" tIns="114275">
            <a:noAutofit/>
          </a:bodyPr>
          <a:lstStyle/>
          <a:p>
            <a:pPr indent="0" lvl="0" marL="0" marR="0" rtl="0" algn="l">
              <a:lnSpc>
                <a:spcPct val="80000"/>
              </a:lnSpc>
              <a:spcBef>
                <a:spcPts val="0"/>
              </a:spcBef>
              <a:spcAft>
                <a:spcPts val="0"/>
              </a:spcAft>
              <a:buClr>
                <a:srgbClr val="000000"/>
              </a:buClr>
              <a:buSzPts val="6025"/>
              <a:buFont typeface="Arial"/>
              <a:buNone/>
            </a:pPr>
            <a:r>
              <a:rPr b="1" i="0" lang="es-419" sz="6025" u="none" cap="none" strike="noStrike">
                <a:solidFill>
                  <a:schemeClr val="dk1"/>
                </a:solidFill>
                <a:latin typeface="Arial"/>
                <a:ea typeface="Arial"/>
                <a:cs typeface="Arial"/>
                <a:sym typeface="Arial"/>
              </a:rPr>
              <a:t>Título completo del proyecto</a:t>
            </a:r>
            <a:endParaRPr b="1" i="0" sz="6025" u="none" cap="none" strike="noStrike">
              <a:solidFill>
                <a:schemeClr val="dk1"/>
              </a:solidFill>
              <a:latin typeface="Arial"/>
              <a:ea typeface="Arial"/>
              <a:cs typeface="Arial"/>
              <a:sym typeface="Arial"/>
            </a:endParaRPr>
          </a:p>
        </p:txBody>
      </p:sp>
      <p:sp>
        <p:nvSpPr>
          <p:cNvPr id="61" name="Google Shape;61;g3e5d1e80347_0_139"/>
          <p:cNvSpPr txBox="1"/>
          <p:nvPr/>
        </p:nvSpPr>
        <p:spPr>
          <a:xfrm>
            <a:off x="14943900" y="4879725"/>
            <a:ext cx="21558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Montserrat"/>
                <a:ea typeface="Montserrat"/>
                <a:cs typeface="Montserrat"/>
                <a:sym typeface="Montserrat"/>
              </a:rPr>
              <a:t>2026</a:t>
            </a:r>
            <a:endParaRPr b="1" i="0" sz="4375" u="none" cap="none" strike="noStrike">
              <a:solidFill>
                <a:schemeClr val="lt1"/>
              </a:solidFill>
              <a:latin typeface="Montserrat"/>
              <a:ea typeface="Montserrat"/>
              <a:cs typeface="Montserrat"/>
              <a:sym typeface="Montserrat"/>
            </a:endParaRPr>
          </a:p>
        </p:txBody>
      </p:sp>
      <p:pic>
        <p:nvPicPr>
          <p:cNvPr id="62" name="Google Shape;62;g3e5d1e80347_0_139" title="IconEx-30.png"/>
          <p:cNvPicPr preferRelativeResize="0"/>
          <p:nvPr/>
        </p:nvPicPr>
        <p:blipFill rotWithShape="1">
          <a:blip r:embed="rId3">
            <a:alphaModFix/>
          </a:blip>
          <a:srcRect b="259" l="0" r="0" t="249"/>
          <a:stretch/>
        </p:blipFill>
        <p:spPr>
          <a:xfrm>
            <a:off x="17326519" y="4879725"/>
            <a:ext cx="912453" cy="907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