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35999725" cx="28800425"/>
  <p:notesSz cx="6858000" cy="9144000"/>
  <p:embeddedFontLst>
    <p:embeddedFont>
      <p:font typeface="Montserrat"/>
      <p:regular r:id="rId6"/>
      <p:bold r:id="rId7"/>
      <p:italic r:id="rId8"/>
      <p:boldItalic r:id="rId9"/>
    </p:embeddedFont>
    <p:embeddedFont>
      <p:font typeface="Helvetica Neue"/>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gTqIL3X75iSoU5+0tMmBdY0Eeo2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HelveticaNeue-bold.fntdata"/><Relationship Id="rId10" Type="http://schemas.openxmlformats.org/officeDocument/2006/relationships/font" Target="fonts/HelveticaNeue-regular.fntdata"/><Relationship Id="rId13" Type="http://schemas.openxmlformats.org/officeDocument/2006/relationships/font" Target="fonts/HelveticaNeue-boldItalic.fntdata"/><Relationship Id="rId12" Type="http://schemas.openxmlformats.org/officeDocument/2006/relationships/font" Target="fonts/HelveticaNeue-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font" Target="fonts/Montserrat-regular.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g3e5d1e80347_0_29:notes"/>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 name="Google Shape;24;g3e5d1e80347_0_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1">
  <p:cSld name="TITLE_2_1_1">
    <p:spTree>
      <p:nvGrpSpPr>
        <p:cNvPr id="9" name="Shape 9"/>
        <p:cNvGrpSpPr/>
        <p:nvPr/>
      </p:nvGrpSpPr>
      <p:grpSpPr>
        <a:xfrm>
          <a:off x="0" y="0"/>
          <a:ext cx="0" cy="0"/>
          <a:chOff x="0" y="0"/>
          <a:chExt cx="0" cy="0"/>
        </a:xfrm>
      </p:grpSpPr>
      <p:sp>
        <p:nvSpPr>
          <p:cNvPr id="10" name="Google Shape;10;g3e58c48cb44_0_18"/>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p:cSld name="TITLE_2_1">
    <p:spTree>
      <p:nvGrpSpPr>
        <p:cNvPr id="11" name="Shape 11"/>
        <p:cNvGrpSpPr/>
        <p:nvPr/>
      </p:nvGrpSpPr>
      <p:grpSpPr>
        <a:xfrm>
          <a:off x="0" y="0"/>
          <a:ext cx="0" cy="0"/>
          <a:chOff x="0" y="0"/>
          <a:chExt cx="0" cy="0"/>
        </a:xfrm>
      </p:grpSpPr>
      <p:sp>
        <p:nvSpPr>
          <p:cNvPr id="12" name="Google Shape;12;g3e58c48cb44_0_9"/>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3" name="Google Shape;13;g3e58c48cb44_0_9" title="POSTER 80x100-01.jpg"/>
          <p:cNvPicPr preferRelativeResize="0"/>
          <p:nvPr/>
        </p:nvPicPr>
        <p:blipFill rotWithShape="1">
          <a:blip r:embed="rId2">
            <a:alphaModFix/>
          </a:blip>
          <a:srcRect b="10" l="0" r="0" t="20"/>
          <a:stretch/>
        </p:blipFill>
        <p:spPr>
          <a:xfrm>
            <a:off x="0" y="0"/>
            <a:ext cx="28801060" cy="35999206"/>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guide id="5" orient="horz" pos="6803">
          <p15:clr>
            <a:srgbClr val="E46962"/>
          </p15:clr>
        </p15:guide>
        <p15:guide id="6" pos="8716">
          <p15:clr>
            <a:srgbClr val="E46962"/>
          </p15:clr>
        </p15:guide>
        <p15:guide id="7" pos="9426">
          <p15:clr>
            <a:srgbClr val="E46962"/>
          </p15:clr>
        </p15:guide>
        <p15:guide id="8" orient="horz" pos="20439">
          <p15:clr>
            <a:srgbClr val="E46962"/>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4"/>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6" name="Google Shape;16;p4" title="POSTER BASE_Mesa de trabajo 1.jpg"/>
          <p:cNvPicPr preferRelativeResize="0"/>
          <p:nvPr/>
        </p:nvPicPr>
        <p:blipFill rotWithShape="1">
          <a:blip r:embed="rId2">
            <a:alphaModFix/>
          </a:blip>
          <a:srcRect b="0" l="0" r="0" t="0"/>
          <a:stretch/>
        </p:blipFill>
        <p:spPr>
          <a:xfrm>
            <a:off x="0" y="0"/>
            <a:ext cx="28801058" cy="35999207"/>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spTree>
      <p:nvGrpSpPr>
        <p:cNvPr id="17" name="Shape 17"/>
        <p:cNvGrpSpPr/>
        <p:nvPr/>
      </p:nvGrpSpPr>
      <p:grpSpPr>
        <a:xfrm>
          <a:off x="0" y="0"/>
          <a:ext cx="0" cy="0"/>
          <a:chOff x="0" y="0"/>
          <a:chExt cx="0" cy="0"/>
        </a:xfrm>
      </p:grpSpPr>
      <p:sp>
        <p:nvSpPr>
          <p:cNvPr id="18" name="Google Shape;18;p5"/>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algn="l">
              <a:lnSpc>
                <a:spcPct val="100000"/>
              </a:lnSpc>
              <a:spcBef>
                <a:spcPts val="0"/>
              </a:spcBef>
              <a:spcAft>
                <a:spcPts val="0"/>
              </a:spcAft>
              <a:buSzPts val="9600"/>
              <a:buNone/>
              <a:defRPr/>
            </a:lvl1pPr>
            <a:lvl2pPr lvl="1" algn="l">
              <a:lnSpc>
                <a:spcPct val="100000"/>
              </a:lnSpc>
              <a:spcBef>
                <a:spcPts val="0"/>
              </a:spcBef>
              <a:spcAft>
                <a:spcPts val="0"/>
              </a:spcAft>
              <a:buSzPts val="9600"/>
              <a:buNone/>
              <a:defRPr/>
            </a:lvl2pPr>
            <a:lvl3pPr lvl="2" algn="l">
              <a:lnSpc>
                <a:spcPct val="100000"/>
              </a:lnSpc>
              <a:spcBef>
                <a:spcPts val="0"/>
              </a:spcBef>
              <a:spcAft>
                <a:spcPts val="0"/>
              </a:spcAft>
              <a:buSzPts val="9600"/>
              <a:buNone/>
              <a:defRPr/>
            </a:lvl3pPr>
            <a:lvl4pPr lvl="3" algn="l">
              <a:lnSpc>
                <a:spcPct val="100000"/>
              </a:lnSpc>
              <a:spcBef>
                <a:spcPts val="0"/>
              </a:spcBef>
              <a:spcAft>
                <a:spcPts val="0"/>
              </a:spcAft>
              <a:buSzPts val="9600"/>
              <a:buNone/>
              <a:defRPr/>
            </a:lvl4pPr>
            <a:lvl5pPr lvl="4" algn="l">
              <a:lnSpc>
                <a:spcPct val="100000"/>
              </a:lnSpc>
              <a:spcBef>
                <a:spcPts val="0"/>
              </a:spcBef>
              <a:spcAft>
                <a:spcPts val="0"/>
              </a:spcAft>
              <a:buSzPts val="9600"/>
              <a:buNone/>
              <a:defRPr/>
            </a:lvl5pPr>
            <a:lvl6pPr lvl="5" algn="l">
              <a:lnSpc>
                <a:spcPct val="100000"/>
              </a:lnSpc>
              <a:spcBef>
                <a:spcPts val="0"/>
              </a:spcBef>
              <a:spcAft>
                <a:spcPts val="0"/>
              </a:spcAft>
              <a:buSzPts val="9600"/>
              <a:buNone/>
              <a:defRPr/>
            </a:lvl6pPr>
            <a:lvl7pPr lvl="6" algn="l">
              <a:lnSpc>
                <a:spcPct val="100000"/>
              </a:lnSpc>
              <a:spcBef>
                <a:spcPts val="0"/>
              </a:spcBef>
              <a:spcAft>
                <a:spcPts val="0"/>
              </a:spcAft>
              <a:buSzPts val="9600"/>
              <a:buNone/>
              <a:defRPr/>
            </a:lvl7pPr>
            <a:lvl8pPr lvl="7" algn="l">
              <a:lnSpc>
                <a:spcPct val="100000"/>
              </a:lnSpc>
              <a:spcBef>
                <a:spcPts val="0"/>
              </a:spcBef>
              <a:spcAft>
                <a:spcPts val="0"/>
              </a:spcAft>
              <a:buSzPts val="9600"/>
              <a:buNone/>
              <a:defRPr/>
            </a:lvl8pPr>
            <a:lvl9pPr lvl="8" algn="l">
              <a:lnSpc>
                <a:spcPct val="100000"/>
              </a:lnSpc>
              <a:spcBef>
                <a:spcPts val="0"/>
              </a:spcBef>
              <a:spcAft>
                <a:spcPts val="0"/>
              </a:spcAft>
              <a:buSzPts val="96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2">
    <p:spTree>
      <p:nvGrpSpPr>
        <p:cNvPr id="19" name="Shape 19"/>
        <p:cNvGrpSpPr/>
        <p:nvPr/>
      </p:nvGrpSpPr>
      <p:grpSpPr>
        <a:xfrm>
          <a:off x="0" y="0"/>
          <a:ext cx="0" cy="0"/>
          <a:chOff x="0" y="0"/>
          <a:chExt cx="0" cy="0"/>
        </a:xfrm>
      </p:grpSpPr>
      <p:sp>
        <p:nvSpPr>
          <p:cNvPr id="20" name="Google Shape;20;g3e58391e929_0_6"/>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21" name="Google Shape;21;g3e58391e929_0_6" title="4-04.jpg"/>
          <p:cNvPicPr preferRelativeResize="0"/>
          <p:nvPr/>
        </p:nvPicPr>
        <p:blipFill rotWithShape="1">
          <a:blip r:embed="rId2">
            <a:alphaModFix/>
          </a:blip>
          <a:srcRect b="0" l="0" r="0" t="0"/>
          <a:stretch/>
        </p:blipFill>
        <p:spPr>
          <a:xfrm>
            <a:off x="0" y="-10"/>
            <a:ext cx="28800425" cy="4795385"/>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981768" y="8066139"/>
            <a:ext cx="26837386" cy="23911348"/>
          </a:xfrm>
          <a:prstGeom prst="rect">
            <a:avLst/>
          </a:prstGeom>
          <a:noFill/>
          <a:ln>
            <a:noFill/>
          </a:ln>
        </p:spPr>
        <p:txBody>
          <a:bodyPr anchorCtr="0" anchor="t" bIns="314625" lIns="314625" spcFirstLastPara="1" rIns="314625" wrap="square" tIns="314625">
            <a:normAutofit/>
          </a:bodyPr>
          <a:lstStyle>
            <a:lvl1pPr indent="-622300" lvl="0" marL="457200" marR="0" rtl="0" algn="l">
              <a:lnSpc>
                <a:spcPct val="115000"/>
              </a:lnSpc>
              <a:spcBef>
                <a:spcPts val="0"/>
              </a:spcBef>
              <a:spcAft>
                <a:spcPts val="0"/>
              </a:spcAft>
              <a:buClr>
                <a:schemeClr val="dk2"/>
              </a:buClr>
              <a:buSzPts val="6200"/>
              <a:buFont typeface="Arial"/>
              <a:buChar char="●"/>
              <a:defRPr b="0" i="0" sz="6200" u="none" cap="none" strike="noStrike">
                <a:solidFill>
                  <a:schemeClr val="dk2"/>
                </a:solidFill>
                <a:latin typeface="Arial"/>
                <a:ea typeface="Arial"/>
                <a:cs typeface="Arial"/>
                <a:sym typeface="Arial"/>
              </a:defRPr>
            </a:lvl1pPr>
            <a:lvl2pPr indent="-533400" lvl="1" marL="914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2pPr>
            <a:lvl3pPr indent="-533400" lvl="2" marL="1371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3pPr>
            <a:lvl4pPr indent="-533400" lvl="3" marL="1828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4pPr>
            <a:lvl5pPr indent="-533400" lvl="4" marL="22860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5pPr>
            <a:lvl6pPr indent="-533400" lvl="5" marL="27432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6pPr>
            <a:lvl7pPr indent="-533400" lvl="6" marL="3200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7pPr>
            <a:lvl8pPr indent="-533400" lvl="7" marL="3657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8pPr>
            <a:lvl9pPr indent="-533400" lvl="8" marL="4114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g3e5d1e80347_0_29"/>
          <p:cNvSpPr/>
          <p:nvPr/>
        </p:nvSpPr>
        <p:spPr>
          <a:xfrm>
            <a:off x="14963925" y="32446400"/>
            <a:ext cx="92052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grpSp>
        <p:nvGrpSpPr>
          <p:cNvPr id="27" name="Google Shape;27;g3e5d1e80347_0_29"/>
          <p:cNvGrpSpPr/>
          <p:nvPr/>
        </p:nvGrpSpPr>
        <p:grpSpPr>
          <a:xfrm>
            <a:off x="14963925" y="27175038"/>
            <a:ext cx="13116600" cy="4850111"/>
            <a:chOff x="14963925" y="28809188"/>
            <a:chExt cx="13116600" cy="4850111"/>
          </a:xfrm>
        </p:grpSpPr>
        <p:sp>
          <p:nvSpPr>
            <p:cNvPr id="28" name="Google Shape;28;g3e5d1e80347_0_29"/>
            <p:cNvSpPr/>
            <p:nvPr/>
          </p:nvSpPr>
          <p:spPr>
            <a:xfrm>
              <a:off x="14963925" y="28809199"/>
              <a:ext cx="13116600" cy="48501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29" name="Google Shape;29;g3e5d1e80347_0_29"/>
            <p:cNvSpPr txBox="1"/>
            <p:nvPr/>
          </p:nvSpPr>
          <p:spPr>
            <a:xfrm>
              <a:off x="14963927" y="28809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30" name="Google Shape;30;g3e5d1e80347_0_29"/>
            <p:cNvSpPr/>
            <p:nvPr/>
          </p:nvSpPr>
          <p:spPr>
            <a:xfrm>
              <a:off x="14963950" y="28809200"/>
              <a:ext cx="9571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200"/>
                <a:buFont typeface="Arial"/>
                <a:buNone/>
              </a:pPr>
              <a:r>
                <a:rPr b="1" i="0" lang="es-419" sz="4200" u="none" cap="none" strike="noStrike">
                  <a:solidFill>
                    <a:schemeClr val="lt1"/>
                  </a:solidFill>
                  <a:latin typeface="Montserrat"/>
                  <a:ea typeface="Montserrat"/>
                  <a:cs typeface="Montserrat"/>
                  <a:sym typeface="Montserrat"/>
                </a:rPr>
                <a:t>  Referencias bibliográficas</a:t>
              </a:r>
              <a:endParaRPr b="0" i="0" sz="4200" u="none" cap="none" strike="noStrike">
                <a:solidFill>
                  <a:schemeClr val="lt1"/>
                </a:solidFill>
                <a:latin typeface="Montserrat"/>
                <a:ea typeface="Montserrat"/>
                <a:cs typeface="Montserrat"/>
                <a:sym typeface="Montserrat"/>
              </a:endParaRPr>
            </a:p>
          </p:txBody>
        </p:sp>
      </p:grpSp>
      <p:grpSp>
        <p:nvGrpSpPr>
          <p:cNvPr id="31" name="Google Shape;31;g3e5d1e80347_0_29"/>
          <p:cNvGrpSpPr/>
          <p:nvPr/>
        </p:nvGrpSpPr>
        <p:grpSpPr>
          <a:xfrm>
            <a:off x="720000" y="23666524"/>
            <a:ext cx="13116600" cy="8358595"/>
            <a:chOff x="720000" y="24935188"/>
            <a:chExt cx="13116600" cy="7099800"/>
          </a:xfrm>
        </p:grpSpPr>
        <p:sp>
          <p:nvSpPr>
            <p:cNvPr id="32" name="Google Shape;32;g3e5d1e80347_0_29"/>
            <p:cNvSpPr/>
            <p:nvPr/>
          </p:nvSpPr>
          <p:spPr>
            <a:xfrm>
              <a:off x="720000" y="24935188"/>
              <a:ext cx="13116600" cy="70998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33" name="Google Shape;33;g3e5d1e80347_0_29"/>
            <p:cNvSpPr txBox="1"/>
            <p:nvPr/>
          </p:nvSpPr>
          <p:spPr>
            <a:xfrm>
              <a:off x="720002" y="24935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34" name="Google Shape;34;g3e5d1e80347_0_29"/>
            <p:cNvSpPr/>
            <p:nvPr/>
          </p:nvSpPr>
          <p:spPr>
            <a:xfrm>
              <a:off x="720025" y="24935200"/>
              <a:ext cx="4672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500" u="none" cap="none" strike="noStrike">
                  <a:solidFill>
                    <a:schemeClr val="lt1"/>
                  </a:solidFill>
                  <a:latin typeface="Montserrat"/>
                  <a:ea typeface="Montserrat"/>
                  <a:cs typeface="Montserrat"/>
                  <a:sym typeface="Montserrat"/>
                </a:rPr>
                <a:t>  Metodología</a:t>
              </a:r>
              <a:endParaRPr b="0" i="0" sz="1400" u="none" cap="none" strike="noStrike">
                <a:solidFill>
                  <a:schemeClr val="lt1"/>
                </a:solidFill>
                <a:latin typeface="Montserrat"/>
                <a:ea typeface="Montserrat"/>
                <a:cs typeface="Montserrat"/>
                <a:sym typeface="Montserrat"/>
              </a:endParaRPr>
            </a:p>
          </p:txBody>
        </p:sp>
      </p:grpSp>
      <p:grpSp>
        <p:nvGrpSpPr>
          <p:cNvPr id="35" name="Google Shape;35;g3e5d1e80347_0_29"/>
          <p:cNvGrpSpPr/>
          <p:nvPr/>
        </p:nvGrpSpPr>
        <p:grpSpPr>
          <a:xfrm>
            <a:off x="720000" y="10800025"/>
            <a:ext cx="13116600" cy="4452169"/>
            <a:chOff x="720000" y="10799998"/>
            <a:chExt cx="13116600" cy="3800400"/>
          </a:xfrm>
        </p:grpSpPr>
        <p:sp>
          <p:nvSpPr>
            <p:cNvPr id="36" name="Google Shape;36;g3e5d1e80347_0_29"/>
            <p:cNvSpPr/>
            <p:nvPr/>
          </p:nvSpPr>
          <p:spPr>
            <a:xfrm>
              <a:off x="720000" y="10799998"/>
              <a:ext cx="13116600" cy="38004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37" name="Google Shape;37;g3e5d1e80347_0_29"/>
            <p:cNvSpPr txBox="1"/>
            <p:nvPr/>
          </p:nvSpPr>
          <p:spPr>
            <a:xfrm>
              <a:off x="720002" y="10800000"/>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38" name="Google Shape;38;g3e5d1e80347_0_29"/>
            <p:cNvSpPr/>
            <p:nvPr/>
          </p:nvSpPr>
          <p:spPr>
            <a:xfrm>
              <a:off x="720025" y="10800000"/>
              <a:ext cx="46359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200"/>
                <a:buFont typeface="Arial"/>
                <a:buNone/>
              </a:pPr>
              <a:r>
                <a:rPr b="1" i="0" lang="es-419" sz="4200" u="none" cap="none" strike="noStrike">
                  <a:solidFill>
                    <a:schemeClr val="lt1"/>
                  </a:solidFill>
                  <a:latin typeface="Montserrat"/>
                  <a:ea typeface="Montserrat"/>
                  <a:cs typeface="Montserrat"/>
                  <a:sym typeface="Montserrat"/>
                </a:rPr>
                <a:t>  Introducción</a:t>
              </a:r>
              <a:endParaRPr b="0" i="0" sz="4200" u="none" cap="none" strike="noStrike">
                <a:solidFill>
                  <a:schemeClr val="lt1"/>
                </a:solidFill>
                <a:latin typeface="Montserrat"/>
                <a:ea typeface="Montserrat"/>
                <a:cs typeface="Montserrat"/>
                <a:sym typeface="Montserrat"/>
              </a:endParaRPr>
            </a:p>
          </p:txBody>
        </p:sp>
      </p:grpSp>
      <p:grpSp>
        <p:nvGrpSpPr>
          <p:cNvPr id="39" name="Google Shape;39;g3e5d1e80347_0_29"/>
          <p:cNvGrpSpPr/>
          <p:nvPr/>
        </p:nvGrpSpPr>
        <p:grpSpPr>
          <a:xfrm>
            <a:off x="720000" y="15606564"/>
            <a:ext cx="13116600" cy="3132428"/>
            <a:chOff x="720000" y="15155575"/>
            <a:chExt cx="13116600" cy="2844300"/>
          </a:xfrm>
        </p:grpSpPr>
        <p:sp>
          <p:nvSpPr>
            <p:cNvPr id="40" name="Google Shape;40;g3e5d1e80347_0_29"/>
            <p:cNvSpPr/>
            <p:nvPr/>
          </p:nvSpPr>
          <p:spPr>
            <a:xfrm>
              <a:off x="720000" y="15155575"/>
              <a:ext cx="13116600" cy="28443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41" name="Google Shape;41;g3e5d1e80347_0_29"/>
            <p:cNvSpPr txBox="1"/>
            <p:nvPr/>
          </p:nvSpPr>
          <p:spPr>
            <a:xfrm>
              <a:off x="720002" y="15155575"/>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42" name="Google Shape;42;g3e5d1e80347_0_29"/>
            <p:cNvSpPr/>
            <p:nvPr/>
          </p:nvSpPr>
          <p:spPr>
            <a:xfrm>
              <a:off x="720025" y="15155585"/>
              <a:ext cx="115623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200"/>
                <a:buFont typeface="Arial"/>
                <a:buNone/>
              </a:pPr>
              <a:r>
                <a:rPr b="1" i="0" lang="es-419" sz="4200" u="none" cap="none" strike="noStrike">
                  <a:solidFill>
                    <a:schemeClr val="lt1"/>
                  </a:solidFill>
                  <a:latin typeface="Montserrat"/>
                  <a:ea typeface="Montserrat"/>
                  <a:cs typeface="Montserrat"/>
                  <a:sym typeface="Montserrat"/>
                </a:rPr>
                <a:t>  Pregunta de Investigación | Hipótesis</a:t>
              </a:r>
              <a:endParaRPr b="0" i="0" sz="4200" u="none" cap="none" strike="noStrike">
                <a:solidFill>
                  <a:schemeClr val="lt1"/>
                </a:solidFill>
                <a:latin typeface="Montserrat"/>
                <a:ea typeface="Montserrat"/>
                <a:cs typeface="Montserrat"/>
                <a:sym typeface="Montserrat"/>
              </a:endParaRPr>
            </a:p>
          </p:txBody>
        </p:sp>
      </p:grpSp>
      <p:sp>
        <p:nvSpPr>
          <p:cNvPr id="43" name="Google Shape;43;g3e5d1e80347_0_29"/>
          <p:cNvSpPr/>
          <p:nvPr/>
        </p:nvSpPr>
        <p:spPr>
          <a:xfrm>
            <a:off x="720000" y="32446395"/>
            <a:ext cx="131166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44" name="Google Shape;44;g3e5d1e80347_0_29"/>
          <p:cNvSpPr txBox="1"/>
          <p:nvPr/>
        </p:nvSpPr>
        <p:spPr>
          <a:xfrm>
            <a:off x="720000" y="4879725"/>
            <a:ext cx="74934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Montserrat"/>
                <a:ea typeface="Montserrat"/>
                <a:cs typeface="Montserrat"/>
                <a:sym typeface="Montserrat"/>
              </a:rPr>
              <a:t>Ciclo Enseñanza</a:t>
            </a:r>
            <a:endParaRPr b="1" i="0" sz="4375" u="none" cap="none" strike="noStrike">
              <a:solidFill>
                <a:schemeClr val="lt1"/>
              </a:solidFill>
              <a:latin typeface="Montserrat"/>
              <a:ea typeface="Montserrat"/>
              <a:cs typeface="Montserrat"/>
              <a:sym typeface="Montserrat"/>
            </a:endParaRPr>
          </a:p>
        </p:txBody>
      </p:sp>
      <p:sp>
        <p:nvSpPr>
          <p:cNvPr id="45" name="Google Shape;45;g3e5d1e80347_0_29"/>
          <p:cNvSpPr txBox="1"/>
          <p:nvPr/>
        </p:nvSpPr>
        <p:spPr>
          <a:xfrm>
            <a:off x="720025" y="8873950"/>
            <a:ext cx="27360900" cy="11088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000"/>
              <a:buFont typeface="Arial"/>
              <a:buNone/>
            </a:pPr>
            <a:r>
              <a:rPr b="0" i="0" lang="es-419" sz="4000" u="none" cap="none" strike="noStrike">
                <a:solidFill>
                  <a:schemeClr val="dk1"/>
                </a:solidFill>
                <a:latin typeface="Montserrat"/>
                <a:ea typeface="Montserrat"/>
                <a:cs typeface="Montserrat"/>
                <a:sym typeface="Montserrat"/>
              </a:rPr>
              <a:t>Nombre Establecimiento Educacional, Comuna</a:t>
            </a:r>
            <a:endParaRPr b="0" i="0" sz="4000" u="none" cap="none" strike="noStrike">
              <a:solidFill>
                <a:schemeClr val="dk1"/>
              </a:solidFill>
              <a:latin typeface="Montserrat"/>
              <a:ea typeface="Montserrat"/>
              <a:cs typeface="Montserrat"/>
              <a:sym typeface="Montserrat"/>
            </a:endParaRPr>
          </a:p>
        </p:txBody>
      </p:sp>
      <p:sp>
        <p:nvSpPr>
          <p:cNvPr id="46" name="Google Shape;46;g3e5d1e80347_0_29"/>
          <p:cNvSpPr txBox="1"/>
          <p:nvPr/>
        </p:nvSpPr>
        <p:spPr>
          <a:xfrm>
            <a:off x="901200" y="32596225"/>
            <a:ext cx="32970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Montserrat"/>
                <a:ea typeface="Montserrat"/>
                <a:cs typeface="Montserrat"/>
                <a:sym typeface="Montserrat"/>
              </a:rPr>
              <a:t>EQUIPO:</a:t>
            </a:r>
            <a:endParaRPr b="1" i="0" sz="2700" u="none" cap="none" strike="noStrike">
              <a:solidFill>
                <a:schemeClr val="dk1"/>
              </a:solidFill>
              <a:latin typeface="Montserrat"/>
              <a:ea typeface="Montserrat"/>
              <a:cs typeface="Montserrat"/>
              <a:sym typeface="Montserrat"/>
            </a:endParaRPr>
          </a:p>
        </p:txBody>
      </p:sp>
      <p:sp>
        <p:nvSpPr>
          <p:cNvPr id="47" name="Google Shape;47;g3e5d1e80347_0_29"/>
          <p:cNvSpPr txBox="1"/>
          <p:nvPr/>
        </p:nvSpPr>
        <p:spPr>
          <a:xfrm>
            <a:off x="15410475" y="32672750"/>
            <a:ext cx="8262300" cy="1768500"/>
          </a:xfrm>
          <a:prstGeom prst="rect">
            <a:avLst/>
          </a:prstGeom>
          <a:noFill/>
          <a:ln>
            <a:noFill/>
          </a:ln>
        </p:spPr>
        <p:txBody>
          <a:bodyPr anchorCtr="0" anchor="t"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Montserrat"/>
                <a:ea typeface="Montserrat"/>
                <a:cs typeface="Montserrat"/>
                <a:sym typeface="Montserrat"/>
              </a:rPr>
              <a:t>DOCENTE GUÍA: </a:t>
            </a:r>
            <a:endParaRPr b="1" i="0" sz="27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Montserrat"/>
                <a:ea typeface="Montserrat"/>
                <a:cs typeface="Montserrat"/>
                <a:sym typeface="Montserrat"/>
              </a:rPr>
              <a:t>Nombre</a:t>
            </a:r>
            <a:endParaRPr b="1" i="0" sz="27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Montserrat"/>
                <a:ea typeface="Montserrat"/>
                <a:cs typeface="Montserrat"/>
                <a:sym typeface="Montserrat"/>
              </a:rPr>
              <a:t>ASESOR/A CIENTÍFICO/A:</a:t>
            </a:r>
            <a:endParaRPr b="1" i="0" sz="2700" u="none" cap="none" strike="noStrike">
              <a:solidFill>
                <a:schemeClr val="dk1"/>
              </a:solidFill>
              <a:latin typeface="Montserrat"/>
              <a:ea typeface="Montserrat"/>
              <a:cs typeface="Montserrat"/>
              <a:sym typeface="Montserrat"/>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Montserrat"/>
                <a:ea typeface="Montserrat"/>
                <a:cs typeface="Montserrat"/>
                <a:sym typeface="Montserrat"/>
              </a:rPr>
              <a:t> Noombre</a:t>
            </a:r>
            <a:endParaRPr b="1" i="0" sz="2700" u="none" cap="none" strike="noStrike">
              <a:solidFill>
                <a:schemeClr val="dk1"/>
              </a:solidFill>
              <a:latin typeface="Montserrat"/>
              <a:ea typeface="Montserrat"/>
              <a:cs typeface="Montserrat"/>
              <a:sym typeface="Montserrat"/>
            </a:endParaRPr>
          </a:p>
        </p:txBody>
      </p:sp>
      <p:sp>
        <p:nvSpPr>
          <p:cNvPr id="48" name="Google Shape;48;g3e5d1e80347_0_29"/>
          <p:cNvSpPr txBox="1"/>
          <p:nvPr/>
        </p:nvSpPr>
        <p:spPr>
          <a:xfrm>
            <a:off x="21056600" y="4879725"/>
            <a:ext cx="7024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Montserrat"/>
                <a:ea typeface="Montserrat"/>
                <a:cs typeface="Montserrat"/>
                <a:sym typeface="Montserrat"/>
              </a:rPr>
              <a:t>CÓDIGO: XX XX XX XX</a:t>
            </a:r>
            <a:endParaRPr b="1" i="0" sz="4375" u="none" cap="none" strike="noStrike">
              <a:solidFill>
                <a:srgbClr val="253269"/>
              </a:solidFill>
              <a:latin typeface="Montserrat"/>
              <a:ea typeface="Montserrat"/>
              <a:cs typeface="Montserrat"/>
              <a:sym typeface="Montserrat"/>
            </a:endParaRPr>
          </a:p>
        </p:txBody>
      </p:sp>
      <p:sp>
        <p:nvSpPr>
          <p:cNvPr id="49" name="Google Shape;49;g3e5d1e80347_0_29"/>
          <p:cNvSpPr txBox="1"/>
          <p:nvPr/>
        </p:nvSpPr>
        <p:spPr>
          <a:xfrm>
            <a:off x="8213400" y="4879725"/>
            <a:ext cx="6730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Montserrat"/>
                <a:ea typeface="Montserrat"/>
                <a:cs typeface="Montserrat"/>
                <a:sym typeface="Montserrat"/>
              </a:rPr>
              <a:t>Investigación</a:t>
            </a:r>
            <a:endParaRPr b="1" i="0" sz="4375" u="none" cap="none" strike="noStrike">
              <a:solidFill>
                <a:srgbClr val="253269"/>
              </a:solidFill>
              <a:latin typeface="Montserrat"/>
              <a:ea typeface="Montserrat"/>
              <a:cs typeface="Montserrat"/>
              <a:sym typeface="Montserrat"/>
            </a:endParaRPr>
          </a:p>
        </p:txBody>
      </p:sp>
      <p:sp>
        <p:nvSpPr>
          <p:cNvPr id="50" name="Google Shape;50;g3e5d1e80347_0_29"/>
          <p:cNvSpPr txBox="1"/>
          <p:nvPr/>
        </p:nvSpPr>
        <p:spPr>
          <a:xfrm>
            <a:off x="1166550" y="11726450"/>
            <a:ext cx="12223500" cy="3132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Montserrat"/>
              <a:ea typeface="Montserrat"/>
              <a:cs typeface="Montserrat"/>
              <a:sym typeface="Montserrat"/>
            </a:endParaRPr>
          </a:p>
        </p:txBody>
      </p:sp>
      <p:sp>
        <p:nvSpPr>
          <p:cNvPr id="51" name="Google Shape;51;g3e5d1e80347_0_29"/>
          <p:cNvSpPr txBox="1"/>
          <p:nvPr/>
        </p:nvSpPr>
        <p:spPr>
          <a:xfrm>
            <a:off x="1166550" y="16533588"/>
            <a:ext cx="12223500" cy="17685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a:t>
            </a:r>
            <a:endParaRPr sz="3000">
              <a:solidFill>
                <a:schemeClr val="dk2"/>
              </a:solidFill>
              <a:latin typeface="Helvetica Neue"/>
              <a:ea typeface="Helvetica Neue"/>
              <a:cs typeface="Helvetica Neue"/>
              <a:sym typeface="Helvetica Neue"/>
            </a:endParaRPr>
          </a:p>
        </p:txBody>
      </p:sp>
      <p:sp>
        <p:nvSpPr>
          <p:cNvPr id="52" name="Google Shape;52;g3e5d1e80347_0_29"/>
          <p:cNvSpPr/>
          <p:nvPr/>
        </p:nvSpPr>
        <p:spPr>
          <a:xfrm>
            <a:off x="720000" y="19065450"/>
            <a:ext cx="13116600" cy="42468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53" name="Google Shape;53;g3e5d1e80347_0_29"/>
          <p:cNvSpPr txBox="1"/>
          <p:nvPr/>
        </p:nvSpPr>
        <p:spPr>
          <a:xfrm>
            <a:off x="1166550" y="19991900"/>
            <a:ext cx="12223500" cy="2844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4" name="Google Shape;54;g3e5d1e80347_0_29"/>
          <p:cNvSpPr txBox="1"/>
          <p:nvPr/>
        </p:nvSpPr>
        <p:spPr>
          <a:xfrm>
            <a:off x="720002" y="19065450"/>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55" name="Google Shape;55;g3e5d1e80347_0_29"/>
          <p:cNvSpPr/>
          <p:nvPr/>
        </p:nvSpPr>
        <p:spPr>
          <a:xfrm>
            <a:off x="720025" y="19065450"/>
            <a:ext cx="38667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500" u="none" cap="none" strike="noStrike">
                <a:solidFill>
                  <a:schemeClr val="lt1"/>
                </a:solidFill>
                <a:latin typeface="Montserrat"/>
                <a:ea typeface="Montserrat"/>
                <a:cs typeface="Montserrat"/>
                <a:sym typeface="Montserrat"/>
              </a:rPr>
              <a:t>  </a:t>
            </a:r>
            <a:r>
              <a:rPr b="1" i="0" lang="es-419" sz="4200" u="none" cap="none" strike="noStrike">
                <a:solidFill>
                  <a:schemeClr val="lt1"/>
                </a:solidFill>
                <a:latin typeface="Montserrat"/>
                <a:ea typeface="Montserrat"/>
                <a:cs typeface="Montserrat"/>
                <a:sym typeface="Montserrat"/>
              </a:rPr>
              <a:t>Objetivos</a:t>
            </a:r>
            <a:endParaRPr b="0" i="0" sz="1100" u="none" cap="none" strike="noStrike">
              <a:solidFill>
                <a:schemeClr val="lt1"/>
              </a:solidFill>
              <a:latin typeface="Montserrat"/>
              <a:ea typeface="Montserrat"/>
              <a:cs typeface="Montserrat"/>
              <a:sym typeface="Montserrat"/>
            </a:endParaRPr>
          </a:p>
        </p:txBody>
      </p:sp>
      <p:sp>
        <p:nvSpPr>
          <p:cNvPr id="56" name="Google Shape;56;g3e5d1e80347_0_29"/>
          <p:cNvSpPr txBox="1"/>
          <p:nvPr/>
        </p:nvSpPr>
        <p:spPr>
          <a:xfrm>
            <a:off x="1166550" y="25070763"/>
            <a:ext cx="9571500" cy="6023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7" name="Google Shape;57;g3e5d1e80347_0_29"/>
          <p:cNvSpPr txBox="1"/>
          <p:nvPr/>
        </p:nvSpPr>
        <p:spPr>
          <a:xfrm>
            <a:off x="901200" y="33244975"/>
            <a:ext cx="5481000" cy="12090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Montserrat"/>
              <a:buChar char="●"/>
            </a:pPr>
            <a:r>
              <a:rPr b="0" i="0" lang="es-419" sz="3000" u="none" cap="none" strike="noStrike">
                <a:solidFill>
                  <a:schemeClr val="dk2"/>
                </a:solidFill>
                <a:latin typeface="Montserrat"/>
                <a:ea typeface="Montserrat"/>
                <a:cs typeface="Montserrat"/>
                <a:sym typeface="Montserrat"/>
              </a:rPr>
              <a:t>Nombre Apellido</a:t>
            </a:r>
            <a:endParaRPr b="0" i="0" sz="3000" u="none" cap="none" strike="noStrike">
              <a:solidFill>
                <a:schemeClr val="dk2"/>
              </a:solidFill>
              <a:latin typeface="Montserrat"/>
              <a:ea typeface="Montserrat"/>
              <a:cs typeface="Montserrat"/>
              <a:sym typeface="Montserrat"/>
            </a:endParaRPr>
          </a:p>
          <a:p>
            <a:pPr indent="-419100" lvl="0" marL="457200" marR="0" rtl="0" algn="just">
              <a:lnSpc>
                <a:spcPct val="100000"/>
              </a:lnSpc>
              <a:spcBef>
                <a:spcPts val="0"/>
              </a:spcBef>
              <a:spcAft>
                <a:spcPts val="0"/>
              </a:spcAft>
              <a:buClr>
                <a:schemeClr val="dk2"/>
              </a:buClr>
              <a:buSzPts val="3000"/>
              <a:buFont typeface="Montserrat"/>
              <a:buChar char="●"/>
            </a:pPr>
            <a:r>
              <a:rPr b="0" i="0" lang="es-419" sz="3000" u="none" cap="none" strike="noStrike">
                <a:solidFill>
                  <a:schemeClr val="dk2"/>
                </a:solidFill>
                <a:latin typeface="Montserrat"/>
                <a:ea typeface="Montserrat"/>
                <a:cs typeface="Montserrat"/>
                <a:sym typeface="Montserrat"/>
              </a:rPr>
              <a:t>Nombre Apellido</a:t>
            </a:r>
            <a:endParaRPr b="0" i="0" sz="3000" u="none" cap="none" strike="noStrike">
              <a:solidFill>
                <a:schemeClr val="dk2"/>
              </a:solidFill>
              <a:latin typeface="Montserrat"/>
              <a:ea typeface="Montserrat"/>
              <a:cs typeface="Montserrat"/>
              <a:sym typeface="Montserrat"/>
            </a:endParaRPr>
          </a:p>
        </p:txBody>
      </p:sp>
      <p:sp>
        <p:nvSpPr>
          <p:cNvPr id="58" name="Google Shape;58;g3e5d1e80347_0_29"/>
          <p:cNvSpPr/>
          <p:nvPr/>
        </p:nvSpPr>
        <p:spPr>
          <a:xfrm>
            <a:off x="14963925" y="10800025"/>
            <a:ext cx="13116600" cy="9995400"/>
          </a:xfrm>
          <a:prstGeom prst="roundRect">
            <a:avLst>
              <a:gd fmla="val 6524"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59" name="Google Shape;59;g3e5d1e80347_0_29"/>
          <p:cNvSpPr txBox="1"/>
          <p:nvPr/>
        </p:nvSpPr>
        <p:spPr>
          <a:xfrm>
            <a:off x="15410475" y="11726450"/>
            <a:ext cx="9205200" cy="8597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60" name="Google Shape;60;g3e5d1e80347_0_29"/>
          <p:cNvSpPr txBox="1"/>
          <p:nvPr/>
        </p:nvSpPr>
        <p:spPr>
          <a:xfrm>
            <a:off x="14963927" y="107999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61" name="Google Shape;61;g3e5d1e80347_0_29"/>
          <p:cNvSpPr/>
          <p:nvPr/>
        </p:nvSpPr>
        <p:spPr>
          <a:xfrm>
            <a:off x="14963950" y="10800000"/>
            <a:ext cx="4672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200"/>
              <a:buFont typeface="Arial"/>
              <a:buNone/>
            </a:pPr>
            <a:r>
              <a:rPr b="1" i="0" lang="es-419" sz="4200" u="none" cap="none" strike="noStrike">
                <a:solidFill>
                  <a:schemeClr val="lt1"/>
                </a:solidFill>
                <a:latin typeface="Montserrat"/>
                <a:ea typeface="Montserrat"/>
                <a:cs typeface="Montserrat"/>
                <a:sym typeface="Montserrat"/>
              </a:rPr>
              <a:t>  Resultados</a:t>
            </a:r>
            <a:endParaRPr b="0" i="0" sz="4200" u="none" cap="none" strike="noStrike">
              <a:solidFill>
                <a:schemeClr val="lt1"/>
              </a:solidFill>
              <a:latin typeface="Montserrat"/>
              <a:ea typeface="Montserrat"/>
              <a:cs typeface="Montserrat"/>
              <a:sym typeface="Montserrat"/>
            </a:endParaRPr>
          </a:p>
        </p:txBody>
      </p:sp>
      <p:sp>
        <p:nvSpPr>
          <p:cNvPr id="62" name="Google Shape;62;g3e5d1e80347_0_29"/>
          <p:cNvSpPr/>
          <p:nvPr/>
        </p:nvSpPr>
        <p:spPr>
          <a:xfrm>
            <a:off x="14963925" y="21159649"/>
            <a:ext cx="13116600" cy="56511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Montserrat"/>
              <a:ea typeface="Montserrat"/>
              <a:cs typeface="Montserrat"/>
              <a:sym typeface="Montserrat"/>
            </a:endParaRPr>
          </a:p>
        </p:txBody>
      </p:sp>
      <p:sp>
        <p:nvSpPr>
          <p:cNvPr id="63" name="Google Shape;63;g3e5d1e80347_0_29"/>
          <p:cNvSpPr txBox="1"/>
          <p:nvPr/>
        </p:nvSpPr>
        <p:spPr>
          <a:xfrm>
            <a:off x="15410475" y="22086112"/>
            <a:ext cx="12223500" cy="36252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64" name="Google Shape;64;g3e5d1e80347_0_29"/>
          <p:cNvSpPr txBox="1"/>
          <p:nvPr/>
        </p:nvSpPr>
        <p:spPr>
          <a:xfrm>
            <a:off x="14963927" y="21166375"/>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Montserrat"/>
              <a:ea typeface="Montserrat"/>
              <a:cs typeface="Montserrat"/>
              <a:sym typeface="Montserrat"/>
            </a:endParaRPr>
          </a:p>
        </p:txBody>
      </p:sp>
      <p:sp>
        <p:nvSpPr>
          <p:cNvPr id="65" name="Google Shape;65;g3e5d1e80347_0_29"/>
          <p:cNvSpPr/>
          <p:nvPr/>
        </p:nvSpPr>
        <p:spPr>
          <a:xfrm>
            <a:off x="14963950" y="21166388"/>
            <a:ext cx="74934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200"/>
              <a:buFont typeface="Arial"/>
              <a:buNone/>
            </a:pPr>
            <a:r>
              <a:rPr b="1" i="0" lang="es-419" sz="4200" u="none" cap="none" strike="noStrike">
                <a:solidFill>
                  <a:schemeClr val="lt1"/>
                </a:solidFill>
                <a:latin typeface="Montserrat"/>
                <a:ea typeface="Montserrat"/>
                <a:cs typeface="Montserrat"/>
                <a:sym typeface="Montserrat"/>
              </a:rPr>
              <a:t>  Discusión/Conclusiones</a:t>
            </a:r>
            <a:endParaRPr b="0" i="0" sz="4200" u="none" cap="none" strike="noStrike">
              <a:solidFill>
                <a:schemeClr val="lt1"/>
              </a:solidFill>
              <a:latin typeface="Montserrat"/>
              <a:ea typeface="Montserrat"/>
              <a:cs typeface="Montserrat"/>
              <a:sym typeface="Montserrat"/>
            </a:endParaRPr>
          </a:p>
        </p:txBody>
      </p:sp>
      <p:sp>
        <p:nvSpPr>
          <p:cNvPr id="66" name="Google Shape;66;g3e5d1e80347_0_29"/>
          <p:cNvSpPr txBox="1"/>
          <p:nvPr/>
        </p:nvSpPr>
        <p:spPr>
          <a:xfrm>
            <a:off x="15410475" y="28123825"/>
            <a:ext cx="12223500" cy="3365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67" name="Google Shape;67;g3e5d1e80347_0_29"/>
          <p:cNvSpPr/>
          <p:nvPr/>
        </p:nvSpPr>
        <p:spPr>
          <a:xfrm>
            <a:off x="24615675" y="6173500"/>
            <a:ext cx="3132300" cy="3132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Montserrat"/>
                <a:ea typeface="Montserrat"/>
                <a:cs typeface="Montserrat"/>
                <a:sym typeface="Montserrat"/>
              </a:rPr>
              <a:t>LOGO </a:t>
            </a:r>
            <a:endParaRPr b="1" i="0" sz="2300" u="none" cap="none" strike="noStrike">
              <a:solidFill>
                <a:srgbClr val="000000"/>
              </a:solidFill>
              <a:latin typeface="Montserrat"/>
              <a:ea typeface="Montserrat"/>
              <a:cs typeface="Montserrat"/>
              <a:sym typeface="Montserrat"/>
            </a:endParaRPr>
          </a:p>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Montserrat"/>
                <a:ea typeface="Montserrat"/>
                <a:cs typeface="Montserrat"/>
                <a:sym typeface="Montserrat"/>
              </a:rPr>
              <a:t>ESTABLECIMIENTO</a:t>
            </a:r>
            <a:endParaRPr b="1" i="0" sz="2300" u="none" cap="none" strike="noStrike">
              <a:solidFill>
                <a:srgbClr val="000000"/>
              </a:solidFill>
              <a:latin typeface="Montserrat"/>
              <a:ea typeface="Montserrat"/>
              <a:cs typeface="Montserrat"/>
              <a:sym typeface="Montserrat"/>
            </a:endParaRPr>
          </a:p>
        </p:txBody>
      </p:sp>
      <p:sp>
        <p:nvSpPr>
          <p:cNvPr id="68" name="Google Shape;68;g3e5d1e80347_0_29"/>
          <p:cNvSpPr txBox="1"/>
          <p:nvPr/>
        </p:nvSpPr>
        <p:spPr>
          <a:xfrm>
            <a:off x="7385950" y="32855400"/>
            <a:ext cx="5481000" cy="15984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Montserrat"/>
              <a:buChar char="●"/>
            </a:pPr>
            <a:r>
              <a:rPr b="0" i="0" lang="es-419" sz="3000" u="none" cap="none" strike="noStrike">
                <a:solidFill>
                  <a:schemeClr val="dk2"/>
                </a:solidFill>
                <a:latin typeface="Montserrat"/>
                <a:ea typeface="Montserrat"/>
                <a:cs typeface="Montserrat"/>
                <a:sym typeface="Montserrat"/>
              </a:rPr>
              <a:t>Nombre Apellido</a:t>
            </a:r>
            <a:endParaRPr b="0" i="0" sz="3000" u="none" cap="none" strike="noStrike">
              <a:solidFill>
                <a:schemeClr val="dk2"/>
              </a:solidFill>
              <a:latin typeface="Montserrat"/>
              <a:ea typeface="Montserrat"/>
              <a:cs typeface="Montserrat"/>
              <a:sym typeface="Montserrat"/>
            </a:endParaRPr>
          </a:p>
          <a:p>
            <a:pPr indent="-419100" lvl="0" marL="457200" marR="0" rtl="0" algn="just">
              <a:lnSpc>
                <a:spcPct val="100000"/>
              </a:lnSpc>
              <a:spcBef>
                <a:spcPts val="0"/>
              </a:spcBef>
              <a:spcAft>
                <a:spcPts val="0"/>
              </a:spcAft>
              <a:buClr>
                <a:schemeClr val="dk2"/>
              </a:buClr>
              <a:buSzPts val="3000"/>
              <a:buFont typeface="Montserrat"/>
              <a:buChar char="●"/>
            </a:pPr>
            <a:r>
              <a:rPr b="0" i="0" lang="es-419" sz="3000" u="none" cap="none" strike="noStrike">
                <a:solidFill>
                  <a:schemeClr val="dk2"/>
                </a:solidFill>
                <a:latin typeface="Montserrat"/>
                <a:ea typeface="Montserrat"/>
                <a:cs typeface="Montserrat"/>
                <a:sym typeface="Montserrat"/>
              </a:rPr>
              <a:t>Nombre Apellido</a:t>
            </a:r>
            <a:endParaRPr b="0" i="0" sz="3000" u="none" cap="none" strike="noStrike">
              <a:solidFill>
                <a:schemeClr val="dk2"/>
              </a:solidFill>
              <a:latin typeface="Montserrat"/>
              <a:ea typeface="Montserrat"/>
              <a:cs typeface="Montserrat"/>
              <a:sym typeface="Montserrat"/>
            </a:endParaRPr>
          </a:p>
          <a:p>
            <a:pPr indent="-419100" lvl="0" marL="457200" marR="0" rtl="0" algn="just">
              <a:lnSpc>
                <a:spcPct val="100000"/>
              </a:lnSpc>
              <a:spcBef>
                <a:spcPts val="0"/>
              </a:spcBef>
              <a:spcAft>
                <a:spcPts val="0"/>
              </a:spcAft>
              <a:buClr>
                <a:schemeClr val="dk2"/>
              </a:buClr>
              <a:buSzPts val="3000"/>
              <a:buFont typeface="Montserrat"/>
              <a:buChar char="●"/>
            </a:pPr>
            <a:r>
              <a:rPr b="0" i="0" lang="es-419" sz="3000" u="none" cap="none" strike="noStrike">
                <a:solidFill>
                  <a:schemeClr val="dk2"/>
                </a:solidFill>
                <a:latin typeface="Montserrat"/>
                <a:ea typeface="Montserrat"/>
                <a:cs typeface="Montserrat"/>
                <a:sym typeface="Montserrat"/>
              </a:rPr>
              <a:t>Nombre Apellido</a:t>
            </a:r>
            <a:endParaRPr b="0" i="0" sz="3000" u="none" cap="none" strike="noStrike">
              <a:solidFill>
                <a:schemeClr val="dk2"/>
              </a:solidFill>
              <a:latin typeface="Montserrat"/>
              <a:ea typeface="Montserrat"/>
              <a:cs typeface="Montserrat"/>
              <a:sym typeface="Montserrat"/>
            </a:endParaRPr>
          </a:p>
        </p:txBody>
      </p:sp>
      <p:sp>
        <p:nvSpPr>
          <p:cNvPr id="69" name="Google Shape;69;g3e5d1e80347_0_29"/>
          <p:cNvSpPr txBox="1"/>
          <p:nvPr/>
        </p:nvSpPr>
        <p:spPr>
          <a:xfrm>
            <a:off x="720000" y="6351800"/>
            <a:ext cx="23362800" cy="2221200"/>
          </a:xfrm>
          <a:prstGeom prst="rect">
            <a:avLst/>
          </a:prstGeom>
          <a:noFill/>
          <a:ln cap="flat" cmpd="sng" w="9525">
            <a:solidFill>
              <a:srgbClr val="000000"/>
            </a:solidFill>
            <a:prstDash val="solid"/>
            <a:round/>
            <a:headEnd len="sm" w="sm" type="none"/>
            <a:tailEnd len="sm" w="sm" type="none"/>
          </a:ln>
        </p:spPr>
        <p:txBody>
          <a:bodyPr anchorCtr="0" anchor="t" bIns="114275" lIns="114275" spcFirstLastPara="1" rIns="114275" wrap="square" tIns="114275">
            <a:noAutofit/>
          </a:bodyPr>
          <a:lstStyle/>
          <a:p>
            <a:pPr indent="0" lvl="0" marL="0" marR="0" rtl="0" algn="l">
              <a:lnSpc>
                <a:spcPct val="80000"/>
              </a:lnSpc>
              <a:spcBef>
                <a:spcPts val="0"/>
              </a:spcBef>
              <a:spcAft>
                <a:spcPts val="0"/>
              </a:spcAft>
              <a:buClr>
                <a:srgbClr val="000000"/>
              </a:buClr>
              <a:buSzPts val="6025"/>
              <a:buFont typeface="Arial"/>
              <a:buNone/>
            </a:pPr>
            <a:r>
              <a:rPr b="1" i="0" lang="es-419" sz="6025" u="none" cap="none" strike="noStrike">
                <a:solidFill>
                  <a:schemeClr val="dk1"/>
                </a:solidFill>
                <a:latin typeface="Montserrat"/>
                <a:ea typeface="Montserrat"/>
                <a:cs typeface="Montserrat"/>
                <a:sym typeface="Montserrat"/>
              </a:rPr>
              <a:t>Título completo del proyecto</a:t>
            </a:r>
            <a:endParaRPr b="1" i="0" sz="6025" u="none" cap="none" strike="noStrike">
              <a:solidFill>
                <a:schemeClr val="dk1"/>
              </a:solidFill>
              <a:latin typeface="Montserrat"/>
              <a:ea typeface="Montserrat"/>
              <a:cs typeface="Montserrat"/>
              <a:sym typeface="Montserrat"/>
            </a:endParaRPr>
          </a:p>
        </p:txBody>
      </p:sp>
      <p:sp>
        <p:nvSpPr>
          <p:cNvPr id="70" name="Google Shape;70;g3e5d1e80347_0_29"/>
          <p:cNvSpPr txBox="1"/>
          <p:nvPr/>
        </p:nvSpPr>
        <p:spPr>
          <a:xfrm>
            <a:off x="14943900" y="4879725"/>
            <a:ext cx="21558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Montserrat"/>
                <a:ea typeface="Montserrat"/>
                <a:cs typeface="Montserrat"/>
                <a:sym typeface="Montserrat"/>
              </a:rPr>
              <a:t>2025</a:t>
            </a:r>
            <a:endParaRPr b="1" i="0" sz="4375" u="none" cap="none" strike="noStrike">
              <a:solidFill>
                <a:schemeClr val="lt1"/>
              </a:solidFill>
              <a:latin typeface="Montserrat"/>
              <a:ea typeface="Montserrat"/>
              <a:cs typeface="Montserrat"/>
              <a:sym typeface="Montserrat"/>
            </a:endParaRPr>
          </a:p>
        </p:txBody>
      </p:sp>
      <p:pic>
        <p:nvPicPr>
          <p:cNvPr id="71" name="Google Shape;71;g3e5d1e80347_0_29" title="IconEx-30.png"/>
          <p:cNvPicPr preferRelativeResize="0"/>
          <p:nvPr/>
        </p:nvPicPr>
        <p:blipFill rotWithShape="1">
          <a:blip r:embed="rId3">
            <a:alphaModFix/>
          </a:blip>
          <a:srcRect b="259" l="0" r="0" t="249"/>
          <a:stretch/>
        </p:blipFill>
        <p:spPr>
          <a:xfrm>
            <a:off x="17326519" y="4879725"/>
            <a:ext cx="912453" cy="907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