
<file path=[Content_Types].xml><?xml version="1.0" encoding="utf-8"?>
<Types xmlns="http://schemas.openxmlformats.org/package/2006/content-types">
  <Default ContentType="image/jpeg" Extension="jpg"/>
  <Default ContentType="application/x-fontdata" Extension="fntdata"/>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48" r:id="rId3"/>
  </p:sldMasterIdLst>
  <p:notesMasterIdLst>
    <p:notesMasterId r:id="rId4"/>
  </p:notesMasterIdLst>
  <p:sldIdLst>
    <p:sldId id="256" r:id="rId5"/>
  </p:sldIdLst>
  <p:sldSz cy="35999725" cx="28800425"/>
  <p:notesSz cx="6858000" cy="9144000"/>
  <p:embeddedFontLst>
    <p:embeddedFont>
      <p:font typeface="Montserrat"/>
      <p:regular r:id="rId6"/>
      <p:bold r:id="rId7"/>
      <p:italic r:id="rId8"/>
      <p:boldItalic r:id="rId9"/>
    </p:embeddedFont>
    <p:embeddedFont>
      <p:font typeface="Helvetica Neue"/>
      <p:regular r:id="rId10"/>
      <p:bold r:id="rId11"/>
      <p:italic r:id="rId12"/>
      <p:boldItalic r:id="rId13"/>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14" roundtripDataSignature="AMtx7miGTQXL7u8qu60UKQQr1mw/+gNag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1" Type="http://schemas.openxmlformats.org/officeDocument/2006/relationships/font" Target="fonts/HelveticaNeue-bold.fntdata"/><Relationship Id="rId10" Type="http://schemas.openxmlformats.org/officeDocument/2006/relationships/font" Target="fonts/HelveticaNeue-regular.fntdata"/><Relationship Id="rId13" Type="http://schemas.openxmlformats.org/officeDocument/2006/relationships/font" Target="fonts/HelveticaNeue-boldItalic.fntdata"/><Relationship Id="rId12" Type="http://schemas.openxmlformats.org/officeDocument/2006/relationships/font" Target="fonts/HelveticaNeue-italic.fntdata"/><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9" Type="http://schemas.openxmlformats.org/officeDocument/2006/relationships/font" Target="fonts/Montserrat-boldItalic.fntdata"/><Relationship Id="rId14" Type="http://customschemas.google.com/relationships/presentationmetadata" Target="metadata"/><Relationship Id="rId5" Type="http://schemas.openxmlformats.org/officeDocument/2006/relationships/slide" Target="slides/slide1.xml"/><Relationship Id="rId6" Type="http://schemas.openxmlformats.org/officeDocument/2006/relationships/font" Target="fonts/Montserrat-regular.fntdata"/><Relationship Id="rId7" Type="http://schemas.openxmlformats.org/officeDocument/2006/relationships/font" Target="fonts/Montserrat-bold.fntdata"/><Relationship Id="rId8" Type="http://schemas.openxmlformats.org/officeDocument/2006/relationships/font" Target="fonts/Montserrat-italic.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2057400" y="685800"/>
            <a:ext cx="27432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2" name="Shape 22"/>
        <p:cNvGrpSpPr/>
        <p:nvPr/>
      </p:nvGrpSpPr>
      <p:grpSpPr>
        <a:xfrm>
          <a:off x="0" y="0"/>
          <a:ext cx="0" cy="0"/>
          <a:chOff x="0" y="0"/>
          <a:chExt cx="0" cy="0"/>
        </a:xfrm>
      </p:grpSpPr>
      <p:sp>
        <p:nvSpPr>
          <p:cNvPr id="23" name="Google Shape;23;g3e5d1e80347_0_228:notes"/>
          <p:cNvSpPr/>
          <p:nvPr>
            <p:ph idx="2" type="sldImg"/>
          </p:nvPr>
        </p:nvSpPr>
        <p:spPr>
          <a:xfrm>
            <a:off x="2057400" y="685800"/>
            <a:ext cx="27432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4" name="Google Shape;24;g3e5d1e80347_0_228: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4.jpg"/></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2 1 1">
  <p:cSld name="TITLE_2_1_1">
    <p:spTree>
      <p:nvGrpSpPr>
        <p:cNvPr id="9" name="Shape 9"/>
        <p:cNvGrpSpPr/>
        <p:nvPr/>
      </p:nvGrpSpPr>
      <p:grpSpPr>
        <a:xfrm>
          <a:off x="0" y="0"/>
          <a:ext cx="0" cy="0"/>
          <a:chOff x="0" y="0"/>
          <a:chExt cx="0" cy="0"/>
        </a:xfrm>
      </p:grpSpPr>
      <p:sp>
        <p:nvSpPr>
          <p:cNvPr id="10" name="Google Shape;10;g3e58c48cb44_0_18"/>
          <p:cNvSpPr txBox="1"/>
          <p:nvPr>
            <p:ph idx="12" type="sldNum"/>
          </p:nvPr>
        </p:nvSpPr>
        <p:spPr>
          <a:xfrm>
            <a:off x="26685887" y="32637718"/>
            <a:ext cx="1728000" cy="2754600"/>
          </a:xfrm>
          <a:prstGeom prst="rect">
            <a:avLst/>
          </a:prstGeom>
          <a:noFill/>
          <a:ln>
            <a:noFill/>
          </a:ln>
        </p:spPr>
        <p:txBody>
          <a:bodyPr anchorCtr="0" anchor="ctr" bIns="314625" lIns="314625" spcFirstLastPara="1" rIns="314625" wrap="square" tIns="314625">
            <a:normAutofit/>
          </a:bodyPr>
          <a:lstStyle>
            <a:lvl1pPr indent="0" lvl="0"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419"/>
              <a:t>‹#›</a:t>
            </a:fld>
            <a:endParaRPr/>
          </a:p>
        </p:txBody>
      </p:sp>
    </p:spTree>
  </p:cSld>
  <p:clrMapOvr>
    <a:masterClrMapping/>
  </p:clrMapOvr>
  <p:extLst>
    <p:ext uri="{DCECCB84-F9BA-43D5-87BE-67443E8EF086}">
      <p15:sldGuideLst>
        <p15:guide id="1" pos="9071">
          <p15:clr>
            <a:srgbClr val="E46962"/>
          </p15:clr>
        </p15:guide>
        <p15:guide id="2" orient="horz" pos="11339">
          <p15:clr>
            <a:srgbClr val="E46962"/>
          </p15:clr>
        </p15:guide>
        <p15:guide id="3" pos="454">
          <p15:clr>
            <a:srgbClr val="E46962"/>
          </p15:clr>
        </p15:guide>
        <p15:guide id="4" pos="17689">
          <p15:clr>
            <a:srgbClr val="E46962"/>
          </p15:clr>
        </p15:guide>
      </p15:sldGuideLst>
    </p:ext>
  </p:extLst>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2 1">
  <p:cSld name="TITLE_2_1">
    <p:spTree>
      <p:nvGrpSpPr>
        <p:cNvPr id="11" name="Shape 11"/>
        <p:cNvGrpSpPr/>
        <p:nvPr/>
      </p:nvGrpSpPr>
      <p:grpSpPr>
        <a:xfrm>
          <a:off x="0" y="0"/>
          <a:ext cx="0" cy="0"/>
          <a:chOff x="0" y="0"/>
          <a:chExt cx="0" cy="0"/>
        </a:xfrm>
      </p:grpSpPr>
      <p:sp>
        <p:nvSpPr>
          <p:cNvPr id="12" name="Google Shape;12;g3e58c48cb44_0_9"/>
          <p:cNvSpPr txBox="1"/>
          <p:nvPr>
            <p:ph idx="12" type="sldNum"/>
          </p:nvPr>
        </p:nvSpPr>
        <p:spPr>
          <a:xfrm>
            <a:off x="26685887" y="32637718"/>
            <a:ext cx="1728000" cy="2754600"/>
          </a:xfrm>
          <a:prstGeom prst="rect">
            <a:avLst/>
          </a:prstGeom>
          <a:noFill/>
          <a:ln>
            <a:noFill/>
          </a:ln>
        </p:spPr>
        <p:txBody>
          <a:bodyPr anchorCtr="0" anchor="ctr" bIns="314625" lIns="314625" spcFirstLastPara="1" rIns="314625" wrap="square" tIns="314625">
            <a:normAutofit/>
          </a:bodyPr>
          <a:lstStyle>
            <a:lvl1pPr indent="0" lvl="0"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419"/>
              <a:t>‹#›</a:t>
            </a:fld>
            <a:endParaRPr/>
          </a:p>
        </p:txBody>
      </p:sp>
      <p:pic>
        <p:nvPicPr>
          <p:cNvPr id="13" name="Google Shape;13;g3e58c48cb44_0_9" title="POSTER 80x100-01.jpg"/>
          <p:cNvPicPr preferRelativeResize="0"/>
          <p:nvPr/>
        </p:nvPicPr>
        <p:blipFill rotWithShape="1">
          <a:blip r:embed="rId2">
            <a:alphaModFix/>
          </a:blip>
          <a:srcRect b="10" l="0" r="0" t="20"/>
          <a:stretch/>
        </p:blipFill>
        <p:spPr>
          <a:xfrm>
            <a:off x="0" y="0"/>
            <a:ext cx="28801060" cy="35999206"/>
          </a:xfrm>
          <a:prstGeom prst="rect">
            <a:avLst/>
          </a:prstGeom>
          <a:noFill/>
          <a:ln>
            <a:noFill/>
          </a:ln>
        </p:spPr>
      </p:pic>
    </p:spTree>
  </p:cSld>
  <p:clrMapOvr>
    <a:masterClrMapping/>
  </p:clrMapOvr>
  <p:extLst>
    <p:ext uri="{DCECCB84-F9BA-43D5-87BE-67443E8EF086}">
      <p15:sldGuideLst>
        <p15:guide id="1" pos="9071">
          <p15:clr>
            <a:srgbClr val="E46962"/>
          </p15:clr>
        </p15:guide>
        <p15:guide id="2" orient="horz" pos="11339">
          <p15:clr>
            <a:srgbClr val="E46962"/>
          </p15:clr>
        </p15:guide>
        <p15:guide id="3" pos="454">
          <p15:clr>
            <a:srgbClr val="E46962"/>
          </p15:clr>
        </p15:guide>
        <p15:guide id="4" pos="17689">
          <p15:clr>
            <a:srgbClr val="E46962"/>
          </p15:clr>
        </p15:guide>
        <p15:guide id="5" orient="horz" pos="6803">
          <p15:clr>
            <a:srgbClr val="E46962"/>
          </p15:clr>
        </p15:guide>
        <p15:guide id="6" pos="8716">
          <p15:clr>
            <a:srgbClr val="E46962"/>
          </p15:clr>
        </p15:guide>
        <p15:guide id="7" pos="9426">
          <p15:clr>
            <a:srgbClr val="E46962"/>
          </p15:clr>
        </p15:guide>
        <p15:guide id="8" orient="horz" pos="20439">
          <p15:clr>
            <a:srgbClr val="E46962"/>
          </p15:clr>
        </p15:guide>
      </p15:sldGuideLst>
    </p:ext>
  </p:extLst>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4" name="Shape 14"/>
        <p:cNvGrpSpPr/>
        <p:nvPr/>
      </p:nvGrpSpPr>
      <p:grpSpPr>
        <a:xfrm>
          <a:off x="0" y="0"/>
          <a:ext cx="0" cy="0"/>
          <a:chOff x="0" y="0"/>
          <a:chExt cx="0" cy="0"/>
        </a:xfrm>
      </p:grpSpPr>
      <p:sp>
        <p:nvSpPr>
          <p:cNvPr id="15" name="Google Shape;15;p4"/>
          <p:cNvSpPr txBox="1"/>
          <p:nvPr>
            <p:ph idx="12" type="sldNum"/>
          </p:nvPr>
        </p:nvSpPr>
        <p:spPr>
          <a:xfrm>
            <a:off x="26685887" y="32637718"/>
            <a:ext cx="1728064" cy="2754689"/>
          </a:xfrm>
          <a:prstGeom prst="rect">
            <a:avLst/>
          </a:prstGeom>
          <a:noFill/>
          <a:ln>
            <a:noFill/>
          </a:ln>
        </p:spPr>
        <p:txBody>
          <a:bodyPr anchorCtr="0" anchor="ctr" bIns="314625" lIns="314625" spcFirstLastPara="1" rIns="314625" wrap="square" tIns="314625">
            <a:normAutofit/>
          </a:bodyPr>
          <a:lstStyle>
            <a:lvl1pPr indent="0" lvl="0"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419"/>
              <a:t>‹#›</a:t>
            </a:fld>
            <a:endParaRPr/>
          </a:p>
        </p:txBody>
      </p:sp>
      <p:pic>
        <p:nvPicPr>
          <p:cNvPr id="16" name="Google Shape;16;p4" title="POSTER BASE_Mesa de trabajo 1.jpg"/>
          <p:cNvPicPr preferRelativeResize="0"/>
          <p:nvPr/>
        </p:nvPicPr>
        <p:blipFill rotWithShape="1">
          <a:blip r:embed="rId2">
            <a:alphaModFix/>
          </a:blip>
          <a:srcRect b="0" l="0" r="0" t="0"/>
          <a:stretch/>
        </p:blipFill>
        <p:spPr>
          <a:xfrm>
            <a:off x="0" y="0"/>
            <a:ext cx="28801058" cy="35999207"/>
          </a:xfrm>
          <a:prstGeom prst="rect">
            <a:avLst/>
          </a:prstGeom>
          <a:noFill/>
          <a:ln>
            <a:noFill/>
          </a:ln>
        </p:spPr>
      </p:pic>
    </p:spTree>
  </p:cSld>
  <p:clrMapOvr>
    <a:masterClrMapping/>
  </p:clrMapOvr>
  <p:extLst>
    <p:ext uri="{DCECCB84-F9BA-43D5-87BE-67443E8EF086}">
      <p15:sldGuideLst>
        <p15:guide id="1" pos="9071">
          <p15:clr>
            <a:srgbClr val="E46962"/>
          </p15:clr>
        </p15:guide>
        <p15:guide id="2" orient="horz" pos="11339">
          <p15:clr>
            <a:srgbClr val="E46962"/>
          </p15:clr>
        </p15:guide>
        <p15:guide id="3" pos="454">
          <p15:clr>
            <a:srgbClr val="E46962"/>
          </p15:clr>
        </p15:guide>
        <p15:guide id="4" pos="17689">
          <p15:clr>
            <a:srgbClr val="E46962"/>
          </p15:clr>
        </p15:guide>
      </p15:sldGuideLst>
    </p:ext>
  </p:extLst>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Diseño personalizado 1">
  <p:cSld name="CUSTOM">
    <p:spTree>
      <p:nvGrpSpPr>
        <p:cNvPr id="17" name="Shape 17"/>
        <p:cNvGrpSpPr/>
        <p:nvPr/>
      </p:nvGrpSpPr>
      <p:grpSpPr>
        <a:xfrm>
          <a:off x="0" y="0"/>
          <a:ext cx="0" cy="0"/>
          <a:chOff x="0" y="0"/>
          <a:chExt cx="0" cy="0"/>
        </a:xfrm>
      </p:grpSpPr>
      <p:sp>
        <p:nvSpPr>
          <p:cNvPr id="18" name="Google Shape;18;p5"/>
          <p:cNvSpPr txBox="1"/>
          <p:nvPr>
            <p:ph type="title"/>
          </p:nvPr>
        </p:nvSpPr>
        <p:spPr>
          <a:xfrm>
            <a:off x="981768" y="3114717"/>
            <a:ext cx="26837386" cy="4008287"/>
          </a:xfrm>
          <a:prstGeom prst="rect">
            <a:avLst/>
          </a:prstGeom>
          <a:noFill/>
          <a:ln>
            <a:noFill/>
          </a:ln>
        </p:spPr>
        <p:txBody>
          <a:bodyPr anchorCtr="0" anchor="t" bIns="314625" lIns="314625" spcFirstLastPara="1" rIns="314625" wrap="square" tIns="314625">
            <a:normAutofit/>
          </a:bodyPr>
          <a:lstStyle>
            <a:lvl1pPr lvl="0" algn="l">
              <a:lnSpc>
                <a:spcPct val="100000"/>
              </a:lnSpc>
              <a:spcBef>
                <a:spcPts val="0"/>
              </a:spcBef>
              <a:spcAft>
                <a:spcPts val="0"/>
              </a:spcAft>
              <a:buSzPts val="9600"/>
              <a:buNone/>
              <a:defRPr/>
            </a:lvl1pPr>
            <a:lvl2pPr lvl="1" algn="l">
              <a:lnSpc>
                <a:spcPct val="100000"/>
              </a:lnSpc>
              <a:spcBef>
                <a:spcPts val="0"/>
              </a:spcBef>
              <a:spcAft>
                <a:spcPts val="0"/>
              </a:spcAft>
              <a:buSzPts val="9600"/>
              <a:buNone/>
              <a:defRPr/>
            </a:lvl2pPr>
            <a:lvl3pPr lvl="2" algn="l">
              <a:lnSpc>
                <a:spcPct val="100000"/>
              </a:lnSpc>
              <a:spcBef>
                <a:spcPts val="0"/>
              </a:spcBef>
              <a:spcAft>
                <a:spcPts val="0"/>
              </a:spcAft>
              <a:buSzPts val="9600"/>
              <a:buNone/>
              <a:defRPr/>
            </a:lvl3pPr>
            <a:lvl4pPr lvl="3" algn="l">
              <a:lnSpc>
                <a:spcPct val="100000"/>
              </a:lnSpc>
              <a:spcBef>
                <a:spcPts val="0"/>
              </a:spcBef>
              <a:spcAft>
                <a:spcPts val="0"/>
              </a:spcAft>
              <a:buSzPts val="9600"/>
              <a:buNone/>
              <a:defRPr/>
            </a:lvl4pPr>
            <a:lvl5pPr lvl="4" algn="l">
              <a:lnSpc>
                <a:spcPct val="100000"/>
              </a:lnSpc>
              <a:spcBef>
                <a:spcPts val="0"/>
              </a:spcBef>
              <a:spcAft>
                <a:spcPts val="0"/>
              </a:spcAft>
              <a:buSzPts val="9600"/>
              <a:buNone/>
              <a:defRPr/>
            </a:lvl5pPr>
            <a:lvl6pPr lvl="5" algn="l">
              <a:lnSpc>
                <a:spcPct val="100000"/>
              </a:lnSpc>
              <a:spcBef>
                <a:spcPts val="0"/>
              </a:spcBef>
              <a:spcAft>
                <a:spcPts val="0"/>
              </a:spcAft>
              <a:buSzPts val="9600"/>
              <a:buNone/>
              <a:defRPr/>
            </a:lvl6pPr>
            <a:lvl7pPr lvl="6" algn="l">
              <a:lnSpc>
                <a:spcPct val="100000"/>
              </a:lnSpc>
              <a:spcBef>
                <a:spcPts val="0"/>
              </a:spcBef>
              <a:spcAft>
                <a:spcPts val="0"/>
              </a:spcAft>
              <a:buSzPts val="9600"/>
              <a:buNone/>
              <a:defRPr/>
            </a:lvl7pPr>
            <a:lvl8pPr lvl="7" algn="l">
              <a:lnSpc>
                <a:spcPct val="100000"/>
              </a:lnSpc>
              <a:spcBef>
                <a:spcPts val="0"/>
              </a:spcBef>
              <a:spcAft>
                <a:spcPts val="0"/>
              </a:spcAft>
              <a:buSzPts val="9600"/>
              <a:buNone/>
              <a:defRPr/>
            </a:lvl8pPr>
            <a:lvl9pPr lvl="8" algn="l">
              <a:lnSpc>
                <a:spcPct val="100000"/>
              </a:lnSpc>
              <a:spcBef>
                <a:spcPts val="0"/>
              </a:spcBef>
              <a:spcAft>
                <a:spcPts val="0"/>
              </a:spcAft>
              <a:buSzPts val="9600"/>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2">
  <p:cSld name="TITLE_2">
    <p:spTree>
      <p:nvGrpSpPr>
        <p:cNvPr id="19" name="Shape 19"/>
        <p:cNvGrpSpPr/>
        <p:nvPr/>
      </p:nvGrpSpPr>
      <p:grpSpPr>
        <a:xfrm>
          <a:off x="0" y="0"/>
          <a:ext cx="0" cy="0"/>
          <a:chOff x="0" y="0"/>
          <a:chExt cx="0" cy="0"/>
        </a:xfrm>
      </p:grpSpPr>
      <p:sp>
        <p:nvSpPr>
          <p:cNvPr id="20" name="Google Shape;20;g3e58391e929_0_6"/>
          <p:cNvSpPr txBox="1"/>
          <p:nvPr>
            <p:ph idx="12" type="sldNum"/>
          </p:nvPr>
        </p:nvSpPr>
        <p:spPr>
          <a:xfrm>
            <a:off x="26685887" y="32637718"/>
            <a:ext cx="1728000" cy="2754600"/>
          </a:xfrm>
          <a:prstGeom prst="rect">
            <a:avLst/>
          </a:prstGeom>
          <a:noFill/>
          <a:ln>
            <a:noFill/>
          </a:ln>
        </p:spPr>
        <p:txBody>
          <a:bodyPr anchorCtr="0" anchor="ctr" bIns="314625" lIns="314625" spcFirstLastPara="1" rIns="314625" wrap="square" tIns="314625">
            <a:normAutofit/>
          </a:bodyPr>
          <a:lstStyle>
            <a:lvl1pPr indent="0" lvl="0"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419"/>
              <a:t>‹#›</a:t>
            </a:fld>
            <a:endParaRPr/>
          </a:p>
        </p:txBody>
      </p:sp>
      <p:pic>
        <p:nvPicPr>
          <p:cNvPr id="21" name="Google Shape;21;g3e58391e929_0_6" title="4-04.jpg"/>
          <p:cNvPicPr preferRelativeResize="0"/>
          <p:nvPr/>
        </p:nvPicPr>
        <p:blipFill rotWithShape="1">
          <a:blip r:embed="rId2">
            <a:alphaModFix/>
          </a:blip>
          <a:srcRect b="0" l="0" r="0" t="0"/>
          <a:stretch/>
        </p:blipFill>
        <p:spPr>
          <a:xfrm>
            <a:off x="0" y="-10"/>
            <a:ext cx="28800425" cy="4795385"/>
          </a:xfrm>
          <a:prstGeom prst="rect">
            <a:avLst/>
          </a:prstGeom>
          <a:noFill/>
          <a:ln>
            <a:noFill/>
          </a:ln>
        </p:spPr>
      </p:pic>
    </p:spTree>
  </p:cSld>
  <p:clrMapOvr>
    <a:masterClrMapping/>
  </p:clrMapOvr>
  <p:extLst>
    <p:ext uri="{DCECCB84-F9BA-43D5-87BE-67443E8EF086}">
      <p15:sldGuideLst>
        <p15:guide id="1" pos="9071">
          <p15:clr>
            <a:srgbClr val="E46962"/>
          </p15:clr>
        </p15:guide>
        <p15:guide id="2" orient="horz" pos="11339">
          <p15:clr>
            <a:srgbClr val="E46962"/>
          </p15:clr>
        </p15:guide>
        <p15:guide id="3" pos="454">
          <p15:clr>
            <a:srgbClr val="E46962"/>
          </p15:clr>
        </p15:guide>
        <p15:guide id="4" pos="17689">
          <p15:clr>
            <a:srgbClr val="E46962"/>
          </p15:clr>
        </p15:guide>
      </p15:sldGuideLst>
    </p:ext>
  </p:extLst>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3"/>
          <p:cNvSpPr txBox="1"/>
          <p:nvPr>
            <p:ph type="title"/>
          </p:nvPr>
        </p:nvSpPr>
        <p:spPr>
          <a:xfrm>
            <a:off x="981768" y="3114717"/>
            <a:ext cx="26837386" cy="4008287"/>
          </a:xfrm>
          <a:prstGeom prst="rect">
            <a:avLst/>
          </a:prstGeom>
          <a:noFill/>
          <a:ln>
            <a:noFill/>
          </a:ln>
        </p:spPr>
        <p:txBody>
          <a:bodyPr anchorCtr="0" anchor="t" bIns="314625" lIns="314625" spcFirstLastPara="1" rIns="314625" wrap="square" tIns="314625">
            <a:normAutofit/>
          </a:bodyPr>
          <a:lstStyle>
            <a:lvl1pPr lvl="0" marR="0" rtl="0" algn="l">
              <a:lnSpc>
                <a:spcPct val="100000"/>
              </a:lnSpc>
              <a:spcBef>
                <a:spcPts val="0"/>
              </a:spcBef>
              <a:spcAft>
                <a:spcPts val="0"/>
              </a:spcAft>
              <a:buClr>
                <a:schemeClr val="dk1"/>
              </a:buClr>
              <a:buSzPts val="9600"/>
              <a:buFont typeface="Arial"/>
              <a:buNone/>
              <a:defRPr b="0" i="0" sz="96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9600"/>
              <a:buFont typeface="Arial"/>
              <a:buNone/>
              <a:defRPr b="0" i="0" sz="96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9600"/>
              <a:buFont typeface="Arial"/>
              <a:buNone/>
              <a:defRPr b="0" i="0" sz="96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9600"/>
              <a:buFont typeface="Arial"/>
              <a:buNone/>
              <a:defRPr b="0" i="0" sz="96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9600"/>
              <a:buFont typeface="Arial"/>
              <a:buNone/>
              <a:defRPr b="0" i="0" sz="96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9600"/>
              <a:buFont typeface="Arial"/>
              <a:buNone/>
              <a:defRPr b="0" i="0" sz="96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9600"/>
              <a:buFont typeface="Arial"/>
              <a:buNone/>
              <a:defRPr b="0" i="0" sz="96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9600"/>
              <a:buFont typeface="Arial"/>
              <a:buNone/>
              <a:defRPr b="0" i="0" sz="96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9600"/>
              <a:buFont typeface="Arial"/>
              <a:buNone/>
              <a:defRPr b="0" i="0" sz="9600" u="none" cap="none" strike="noStrike">
                <a:solidFill>
                  <a:schemeClr val="dk1"/>
                </a:solidFill>
                <a:latin typeface="Arial"/>
                <a:ea typeface="Arial"/>
                <a:cs typeface="Arial"/>
                <a:sym typeface="Arial"/>
              </a:defRPr>
            </a:lvl9pPr>
          </a:lstStyle>
          <a:p/>
        </p:txBody>
      </p:sp>
      <p:sp>
        <p:nvSpPr>
          <p:cNvPr id="7" name="Google Shape;7;p3"/>
          <p:cNvSpPr txBox="1"/>
          <p:nvPr>
            <p:ph idx="1" type="body"/>
          </p:nvPr>
        </p:nvSpPr>
        <p:spPr>
          <a:xfrm>
            <a:off x="981768" y="8066139"/>
            <a:ext cx="26837386" cy="23911348"/>
          </a:xfrm>
          <a:prstGeom prst="rect">
            <a:avLst/>
          </a:prstGeom>
          <a:noFill/>
          <a:ln>
            <a:noFill/>
          </a:ln>
        </p:spPr>
        <p:txBody>
          <a:bodyPr anchorCtr="0" anchor="t" bIns="314625" lIns="314625" spcFirstLastPara="1" rIns="314625" wrap="square" tIns="314625">
            <a:normAutofit/>
          </a:bodyPr>
          <a:lstStyle>
            <a:lvl1pPr indent="-622300" lvl="0" marL="457200" marR="0" rtl="0" algn="l">
              <a:lnSpc>
                <a:spcPct val="115000"/>
              </a:lnSpc>
              <a:spcBef>
                <a:spcPts val="0"/>
              </a:spcBef>
              <a:spcAft>
                <a:spcPts val="0"/>
              </a:spcAft>
              <a:buClr>
                <a:schemeClr val="dk2"/>
              </a:buClr>
              <a:buSzPts val="6200"/>
              <a:buFont typeface="Arial"/>
              <a:buChar char="●"/>
              <a:defRPr b="0" i="0" sz="6200" u="none" cap="none" strike="noStrike">
                <a:solidFill>
                  <a:schemeClr val="dk2"/>
                </a:solidFill>
                <a:latin typeface="Arial"/>
                <a:ea typeface="Arial"/>
                <a:cs typeface="Arial"/>
                <a:sym typeface="Arial"/>
              </a:defRPr>
            </a:lvl1pPr>
            <a:lvl2pPr indent="-533400" lvl="1" marL="914400" marR="0" rtl="0" algn="l">
              <a:lnSpc>
                <a:spcPct val="115000"/>
              </a:lnSpc>
              <a:spcBef>
                <a:spcPts val="0"/>
              </a:spcBef>
              <a:spcAft>
                <a:spcPts val="0"/>
              </a:spcAft>
              <a:buClr>
                <a:schemeClr val="dk2"/>
              </a:buClr>
              <a:buSzPts val="4800"/>
              <a:buFont typeface="Arial"/>
              <a:buChar char="○"/>
              <a:defRPr b="0" i="0" sz="4800" u="none" cap="none" strike="noStrike">
                <a:solidFill>
                  <a:schemeClr val="dk2"/>
                </a:solidFill>
                <a:latin typeface="Arial"/>
                <a:ea typeface="Arial"/>
                <a:cs typeface="Arial"/>
                <a:sym typeface="Arial"/>
              </a:defRPr>
            </a:lvl2pPr>
            <a:lvl3pPr indent="-533400" lvl="2" marL="1371600" marR="0" rtl="0" algn="l">
              <a:lnSpc>
                <a:spcPct val="115000"/>
              </a:lnSpc>
              <a:spcBef>
                <a:spcPts val="0"/>
              </a:spcBef>
              <a:spcAft>
                <a:spcPts val="0"/>
              </a:spcAft>
              <a:buClr>
                <a:schemeClr val="dk2"/>
              </a:buClr>
              <a:buSzPts val="4800"/>
              <a:buFont typeface="Arial"/>
              <a:buChar char="■"/>
              <a:defRPr b="0" i="0" sz="4800" u="none" cap="none" strike="noStrike">
                <a:solidFill>
                  <a:schemeClr val="dk2"/>
                </a:solidFill>
                <a:latin typeface="Arial"/>
                <a:ea typeface="Arial"/>
                <a:cs typeface="Arial"/>
                <a:sym typeface="Arial"/>
              </a:defRPr>
            </a:lvl3pPr>
            <a:lvl4pPr indent="-533400" lvl="3" marL="1828800" marR="0" rtl="0" algn="l">
              <a:lnSpc>
                <a:spcPct val="115000"/>
              </a:lnSpc>
              <a:spcBef>
                <a:spcPts val="0"/>
              </a:spcBef>
              <a:spcAft>
                <a:spcPts val="0"/>
              </a:spcAft>
              <a:buClr>
                <a:schemeClr val="dk2"/>
              </a:buClr>
              <a:buSzPts val="4800"/>
              <a:buFont typeface="Arial"/>
              <a:buChar char="●"/>
              <a:defRPr b="0" i="0" sz="4800" u="none" cap="none" strike="noStrike">
                <a:solidFill>
                  <a:schemeClr val="dk2"/>
                </a:solidFill>
                <a:latin typeface="Arial"/>
                <a:ea typeface="Arial"/>
                <a:cs typeface="Arial"/>
                <a:sym typeface="Arial"/>
              </a:defRPr>
            </a:lvl4pPr>
            <a:lvl5pPr indent="-533400" lvl="4" marL="2286000" marR="0" rtl="0" algn="l">
              <a:lnSpc>
                <a:spcPct val="115000"/>
              </a:lnSpc>
              <a:spcBef>
                <a:spcPts val="0"/>
              </a:spcBef>
              <a:spcAft>
                <a:spcPts val="0"/>
              </a:spcAft>
              <a:buClr>
                <a:schemeClr val="dk2"/>
              </a:buClr>
              <a:buSzPts val="4800"/>
              <a:buFont typeface="Arial"/>
              <a:buChar char="○"/>
              <a:defRPr b="0" i="0" sz="4800" u="none" cap="none" strike="noStrike">
                <a:solidFill>
                  <a:schemeClr val="dk2"/>
                </a:solidFill>
                <a:latin typeface="Arial"/>
                <a:ea typeface="Arial"/>
                <a:cs typeface="Arial"/>
                <a:sym typeface="Arial"/>
              </a:defRPr>
            </a:lvl5pPr>
            <a:lvl6pPr indent="-533400" lvl="5" marL="2743200" marR="0" rtl="0" algn="l">
              <a:lnSpc>
                <a:spcPct val="115000"/>
              </a:lnSpc>
              <a:spcBef>
                <a:spcPts val="0"/>
              </a:spcBef>
              <a:spcAft>
                <a:spcPts val="0"/>
              </a:spcAft>
              <a:buClr>
                <a:schemeClr val="dk2"/>
              </a:buClr>
              <a:buSzPts val="4800"/>
              <a:buFont typeface="Arial"/>
              <a:buChar char="■"/>
              <a:defRPr b="0" i="0" sz="4800" u="none" cap="none" strike="noStrike">
                <a:solidFill>
                  <a:schemeClr val="dk2"/>
                </a:solidFill>
                <a:latin typeface="Arial"/>
                <a:ea typeface="Arial"/>
                <a:cs typeface="Arial"/>
                <a:sym typeface="Arial"/>
              </a:defRPr>
            </a:lvl6pPr>
            <a:lvl7pPr indent="-533400" lvl="6" marL="3200400" marR="0" rtl="0" algn="l">
              <a:lnSpc>
                <a:spcPct val="115000"/>
              </a:lnSpc>
              <a:spcBef>
                <a:spcPts val="0"/>
              </a:spcBef>
              <a:spcAft>
                <a:spcPts val="0"/>
              </a:spcAft>
              <a:buClr>
                <a:schemeClr val="dk2"/>
              </a:buClr>
              <a:buSzPts val="4800"/>
              <a:buFont typeface="Arial"/>
              <a:buChar char="●"/>
              <a:defRPr b="0" i="0" sz="4800" u="none" cap="none" strike="noStrike">
                <a:solidFill>
                  <a:schemeClr val="dk2"/>
                </a:solidFill>
                <a:latin typeface="Arial"/>
                <a:ea typeface="Arial"/>
                <a:cs typeface="Arial"/>
                <a:sym typeface="Arial"/>
              </a:defRPr>
            </a:lvl7pPr>
            <a:lvl8pPr indent="-533400" lvl="7" marL="3657600" marR="0" rtl="0" algn="l">
              <a:lnSpc>
                <a:spcPct val="115000"/>
              </a:lnSpc>
              <a:spcBef>
                <a:spcPts val="0"/>
              </a:spcBef>
              <a:spcAft>
                <a:spcPts val="0"/>
              </a:spcAft>
              <a:buClr>
                <a:schemeClr val="dk2"/>
              </a:buClr>
              <a:buSzPts val="4800"/>
              <a:buFont typeface="Arial"/>
              <a:buChar char="○"/>
              <a:defRPr b="0" i="0" sz="4800" u="none" cap="none" strike="noStrike">
                <a:solidFill>
                  <a:schemeClr val="dk2"/>
                </a:solidFill>
                <a:latin typeface="Arial"/>
                <a:ea typeface="Arial"/>
                <a:cs typeface="Arial"/>
                <a:sym typeface="Arial"/>
              </a:defRPr>
            </a:lvl8pPr>
            <a:lvl9pPr indent="-533400" lvl="8" marL="4114800" marR="0" rtl="0" algn="l">
              <a:lnSpc>
                <a:spcPct val="115000"/>
              </a:lnSpc>
              <a:spcBef>
                <a:spcPts val="0"/>
              </a:spcBef>
              <a:spcAft>
                <a:spcPts val="0"/>
              </a:spcAft>
              <a:buClr>
                <a:schemeClr val="dk2"/>
              </a:buClr>
              <a:buSzPts val="4800"/>
              <a:buFont typeface="Arial"/>
              <a:buChar char="■"/>
              <a:defRPr b="0" i="0" sz="4800" u="none" cap="none" strike="noStrike">
                <a:solidFill>
                  <a:schemeClr val="dk2"/>
                </a:solidFill>
                <a:latin typeface="Arial"/>
                <a:ea typeface="Arial"/>
                <a:cs typeface="Arial"/>
                <a:sym typeface="Arial"/>
              </a:defRPr>
            </a:lvl9pPr>
          </a:lstStyle>
          <a:p/>
        </p:txBody>
      </p:sp>
      <p:sp>
        <p:nvSpPr>
          <p:cNvPr id="8" name="Google Shape;8;p3"/>
          <p:cNvSpPr txBox="1"/>
          <p:nvPr>
            <p:ph idx="12" type="sldNum"/>
          </p:nvPr>
        </p:nvSpPr>
        <p:spPr>
          <a:xfrm>
            <a:off x="26685887" y="32637718"/>
            <a:ext cx="1728064" cy="2754689"/>
          </a:xfrm>
          <a:prstGeom prst="rect">
            <a:avLst/>
          </a:prstGeom>
          <a:noFill/>
          <a:ln>
            <a:noFill/>
          </a:ln>
        </p:spPr>
        <p:txBody>
          <a:bodyPr anchorCtr="0" anchor="ctr" bIns="314625" lIns="314625" spcFirstLastPara="1" rIns="314625" wrap="square" tIns="314625">
            <a:normAutofit/>
          </a:bodyPr>
          <a:lstStyle>
            <a:lvl1pPr indent="0" lvl="0" marL="0" marR="0" rtl="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3400"/>
              <a:buFont typeface="Arial"/>
              <a:buNone/>
              <a:defRPr b="0" i="0" sz="425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s-419"/>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xml"/><Relationship Id="rId3"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5" name="Shape 25"/>
        <p:cNvGrpSpPr/>
        <p:nvPr/>
      </p:nvGrpSpPr>
      <p:grpSpPr>
        <a:xfrm>
          <a:off x="0" y="0"/>
          <a:ext cx="0" cy="0"/>
          <a:chOff x="0" y="0"/>
          <a:chExt cx="0" cy="0"/>
        </a:xfrm>
      </p:grpSpPr>
      <p:sp>
        <p:nvSpPr>
          <p:cNvPr id="26" name="Google Shape;26;g3e5d1e80347_0_228"/>
          <p:cNvSpPr/>
          <p:nvPr/>
        </p:nvSpPr>
        <p:spPr>
          <a:xfrm>
            <a:off x="14963925" y="32446400"/>
            <a:ext cx="9205200" cy="2221200"/>
          </a:xfrm>
          <a:prstGeom prst="roundRect">
            <a:avLst>
              <a:gd fmla="val 16667" name="adj"/>
            </a:avLst>
          </a:prstGeom>
          <a:solidFill>
            <a:srgbClr val="F3F3F3"/>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grpSp>
        <p:nvGrpSpPr>
          <p:cNvPr id="27" name="Google Shape;27;g3e5d1e80347_0_228"/>
          <p:cNvGrpSpPr/>
          <p:nvPr/>
        </p:nvGrpSpPr>
        <p:grpSpPr>
          <a:xfrm>
            <a:off x="14963925" y="27175038"/>
            <a:ext cx="13116600" cy="4850111"/>
            <a:chOff x="14963925" y="28809188"/>
            <a:chExt cx="13116600" cy="4850111"/>
          </a:xfrm>
        </p:grpSpPr>
        <p:sp>
          <p:nvSpPr>
            <p:cNvPr id="28" name="Google Shape;28;g3e5d1e80347_0_228"/>
            <p:cNvSpPr/>
            <p:nvPr/>
          </p:nvSpPr>
          <p:spPr>
            <a:xfrm>
              <a:off x="14963925" y="28809199"/>
              <a:ext cx="13116600" cy="4850100"/>
            </a:xfrm>
            <a:prstGeom prst="roundRect">
              <a:avLst>
                <a:gd fmla="val 16667" name="adj"/>
              </a:avLst>
            </a:prstGeom>
            <a:solidFill>
              <a:srgbClr val="F3F3F3"/>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29" name="Google Shape;29;g3e5d1e80347_0_228"/>
            <p:cNvSpPr txBox="1"/>
            <p:nvPr/>
          </p:nvSpPr>
          <p:spPr>
            <a:xfrm>
              <a:off x="14963927" y="28809188"/>
              <a:ext cx="10017900" cy="725700"/>
            </a:xfrm>
            <a:prstGeom prst="rect">
              <a:avLst/>
            </a:prstGeom>
            <a:noFill/>
            <a:ln>
              <a:noFill/>
            </a:ln>
          </p:spPr>
          <p:txBody>
            <a:bodyPr anchorCtr="0" anchor="ctr" bIns="114275" lIns="114275" spcFirstLastPara="1" rIns="114275" wrap="square" tIns="114275">
              <a:noAutofit/>
            </a:bodyPr>
            <a:lstStyle/>
            <a:p>
              <a:pPr indent="0" lvl="0" marL="0" marR="0" rtl="0" algn="l">
                <a:lnSpc>
                  <a:spcPct val="100000"/>
                </a:lnSpc>
                <a:spcBef>
                  <a:spcPts val="0"/>
                </a:spcBef>
                <a:spcAft>
                  <a:spcPts val="0"/>
                </a:spcAft>
                <a:buClr>
                  <a:srgbClr val="000000"/>
                </a:buClr>
                <a:buSzPts val="4500"/>
                <a:buFont typeface="Arial"/>
                <a:buNone/>
              </a:pPr>
              <a:r>
                <a:t/>
              </a:r>
              <a:endParaRPr b="1" i="0" sz="4500" u="none" cap="none" strike="noStrike">
                <a:solidFill>
                  <a:schemeClr val="dk1"/>
                </a:solidFill>
                <a:latin typeface="Helvetica Neue"/>
                <a:ea typeface="Helvetica Neue"/>
                <a:cs typeface="Helvetica Neue"/>
                <a:sym typeface="Helvetica Neue"/>
              </a:endParaRPr>
            </a:p>
          </p:txBody>
        </p:sp>
        <p:sp>
          <p:nvSpPr>
            <p:cNvPr id="30" name="Google Shape;30;g3e5d1e80347_0_228"/>
            <p:cNvSpPr/>
            <p:nvPr/>
          </p:nvSpPr>
          <p:spPr>
            <a:xfrm>
              <a:off x="14963950" y="28809200"/>
              <a:ext cx="9571500" cy="725700"/>
            </a:xfrm>
            <a:prstGeom prst="roundRect">
              <a:avLst>
                <a:gd fmla="val 16667" name="adj"/>
              </a:avLst>
            </a:prstGeom>
            <a:solidFill>
              <a:srgbClr val="25326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4500"/>
                <a:buFont typeface="Arial"/>
                <a:buNone/>
              </a:pPr>
              <a:r>
                <a:rPr b="1" i="0" lang="es-419" sz="4200" u="none" cap="none" strike="noStrike">
                  <a:solidFill>
                    <a:schemeClr val="lt1"/>
                  </a:solidFill>
                  <a:latin typeface="Helvetica Neue"/>
                  <a:ea typeface="Helvetica Neue"/>
                  <a:cs typeface="Helvetica Neue"/>
                  <a:sym typeface="Helvetica Neue"/>
                </a:rPr>
                <a:t>  Referencias bibliográficas</a:t>
              </a:r>
              <a:endParaRPr b="0" i="0" sz="4200" u="none" cap="none" strike="noStrike">
                <a:solidFill>
                  <a:schemeClr val="lt1"/>
                </a:solidFill>
                <a:latin typeface="Arial"/>
                <a:ea typeface="Arial"/>
                <a:cs typeface="Arial"/>
                <a:sym typeface="Arial"/>
              </a:endParaRPr>
            </a:p>
          </p:txBody>
        </p:sp>
      </p:grpSp>
      <p:grpSp>
        <p:nvGrpSpPr>
          <p:cNvPr id="31" name="Google Shape;31;g3e5d1e80347_0_228"/>
          <p:cNvGrpSpPr/>
          <p:nvPr/>
        </p:nvGrpSpPr>
        <p:grpSpPr>
          <a:xfrm>
            <a:off x="720000" y="23666524"/>
            <a:ext cx="13116600" cy="8358595"/>
            <a:chOff x="720000" y="24935188"/>
            <a:chExt cx="13116600" cy="7099800"/>
          </a:xfrm>
        </p:grpSpPr>
        <p:sp>
          <p:nvSpPr>
            <p:cNvPr id="32" name="Google Shape;32;g3e5d1e80347_0_228"/>
            <p:cNvSpPr/>
            <p:nvPr/>
          </p:nvSpPr>
          <p:spPr>
            <a:xfrm>
              <a:off x="720000" y="24935188"/>
              <a:ext cx="13116600" cy="7099800"/>
            </a:xfrm>
            <a:prstGeom prst="roundRect">
              <a:avLst>
                <a:gd fmla="val 16667" name="adj"/>
              </a:avLst>
            </a:prstGeom>
            <a:solidFill>
              <a:srgbClr val="F3F3F3"/>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3" name="Google Shape;33;g3e5d1e80347_0_228"/>
            <p:cNvSpPr txBox="1"/>
            <p:nvPr/>
          </p:nvSpPr>
          <p:spPr>
            <a:xfrm>
              <a:off x="720002" y="24935188"/>
              <a:ext cx="10017900" cy="725700"/>
            </a:xfrm>
            <a:prstGeom prst="rect">
              <a:avLst/>
            </a:prstGeom>
            <a:noFill/>
            <a:ln>
              <a:noFill/>
            </a:ln>
          </p:spPr>
          <p:txBody>
            <a:bodyPr anchorCtr="0" anchor="ctr" bIns="114275" lIns="114275" spcFirstLastPara="1" rIns="114275" wrap="square" tIns="114275">
              <a:noAutofit/>
            </a:bodyPr>
            <a:lstStyle/>
            <a:p>
              <a:pPr indent="0" lvl="0" marL="0" marR="0" rtl="0" algn="l">
                <a:lnSpc>
                  <a:spcPct val="100000"/>
                </a:lnSpc>
                <a:spcBef>
                  <a:spcPts val="0"/>
                </a:spcBef>
                <a:spcAft>
                  <a:spcPts val="0"/>
                </a:spcAft>
                <a:buClr>
                  <a:srgbClr val="000000"/>
                </a:buClr>
                <a:buSzPts val="4500"/>
                <a:buFont typeface="Arial"/>
                <a:buNone/>
              </a:pPr>
              <a:r>
                <a:t/>
              </a:r>
              <a:endParaRPr b="1" i="0" sz="4500" u="none" cap="none" strike="noStrike">
                <a:solidFill>
                  <a:schemeClr val="dk1"/>
                </a:solidFill>
                <a:latin typeface="Helvetica Neue"/>
                <a:ea typeface="Helvetica Neue"/>
                <a:cs typeface="Helvetica Neue"/>
                <a:sym typeface="Helvetica Neue"/>
              </a:endParaRPr>
            </a:p>
          </p:txBody>
        </p:sp>
        <p:sp>
          <p:nvSpPr>
            <p:cNvPr id="34" name="Google Shape;34;g3e5d1e80347_0_228"/>
            <p:cNvSpPr/>
            <p:nvPr/>
          </p:nvSpPr>
          <p:spPr>
            <a:xfrm>
              <a:off x="720025" y="24935209"/>
              <a:ext cx="7493400" cy="725700"/>
            </a:xfrm>
            <a:prstGeom prst="roundRect">
              <a:avLst>
                <a:gd fmla="val 16667" name="adj"/>
              </a:avLst>
            </a:prstGeom>
            <a:solidFill>
              <a:srgbClr val="25326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4500"/>
                <a:buFont typeface="Arial"/>
                <a:buNone/>
              </a:pPr>
              <a:r>
                <a:rPr b="1" i="0" lang="es-419" sz="4200" u="none" cap="none" strike="noStrike">
                  <a:solidFill>
                    <a:schemeClr val="lt1"/>
                  </a:solidFill>
                  <a:latin typeface="Helvetica Neue"/>
                  <a:ea typeface="Helvetica Neue"/>
                  <a:cs typeface="Helvetica Neue"/>
                  <a:sym typeface="Helvetica Neue"/>
                </a:rPr>
                <a:t>  Diseño o prototipado</a:t>
              </a:r>
              <a:endParaRPr b="0" i="0" sz="4200" u="none" cap="none" strike="noStrike">
                <a:solidFill>
                  <a:schemeClr val="lt1"/>
                </a:solidFill>
                <a:latin typeface="Arial"/>
                <a:ea typeface="Arial"/>
                <a:cs typeface="Arial"/>
                <a:sym typeface="Arial"/>
              </a:endParaRPr>
            </a:p>
          </p:txBody>
        </p:sp>
      </p:grpSp>
      <p:grpSp>
        <p:nvGrpSpPr>
          <p:cNvPr id="35" name="Google Shape;35;g3e5d1e80347_0_228"/>
          <p:cNvGrpSpPr/>
          <p:nvPr/>
        </p:nvGrpSpPr>
        <p:grpSpPr>
          <a:xfrm>
            <a:off x="720000" y="10800025"/>
            <a:ext cx="13116600" cy="5719497"/>
            <a:chOff x="720000" y="10799999"/>
            <a:chExt cx="13116600" cy="4882200"/>
          </a:xfrm>
        </p:grpSpPr>
        <p:sp>
          <p:nvSpPr>
            <p:cNvPr id="36" name="Google Shape;36;g3e5d1e80347_0_228"/>
            <p:cNvSpPr/>
            <p:nvPr/>
          </p:nvSpPr>
          <p:spPr>
            <a:xfrm>
              <a:off x="720000" y="10799999"/>
              <a:ext cx="13116600" cy="4882200"/>
            </a:xfrm>
            <a:prstGeom prst="roundRect">
              <a:avLst>
                <a:gd fmla="val 16667" name="adj"/>
              </a:avLst>
            </a:prstGeom>
            <a:solidFill>
              <a:srgbClr val="F3F3F3"/>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4200" u="none" cap="none" strike="noStrike">
                <a:solidFill>
                  <a:srgbClr val="000000"/>
                </a:solidFill>
                <a:latin typeface="Arial"/>
                <a:ea typeface="Arial"/>
                <a:cs typeface="Arial"/>
                <a:sym typeface="Arial"/>
              </a:endParaRPr>
            </a:p>
          </p:txBody>
        </p:sp>
        <p:sp>
          <p:nvSpPr>
            <p:cNvPr id="37" name="Google Shape;37;g3e5d1e80347_0_228"/>
            <p:cNvSpPr txBox="1"/>
            <p:nvPr/>
          </p:nvSpPr>
          <p:spPr>
            <a:xfrm>
              <a:off x="720002" y="10800000"/>
              <a:ext cx="10017900" cy="725700"/>
            </a:xfrm>
            <a:prstGeom prst="rect">
              <a:avLst/>
            </a:prstGeom>
            <a:noFill/>
            <a:ln>
              <a:noFill/>
            </a:ln>
          </p:spPr>
          <p:txBody>
            <a:bodyPr anchorCtr="0" anchor="ctr" bIns="114275" lIns="114275" spcFirstLastPara="1" rIns="114275" wrap="square" tIns="114275">
              <a:noAutofit/>
            </a:bodyPr>
            <a:lstStyle/>
            <a:p>
              <a:pPr indent="0" lvl="0" marL="0" marR="0" rtl="0" algn="l">
                <a:lnSpc>
                  <a:spcPct val="100000"/>
                </a:lnSpc>
                <a:spcBef>
                  <a:spcPts val="0"/>
                </a:spcBef>
                <a:spcAft>
                  <a:spcPts val="0"/>
                </a:spcAft>
                <a:buClr>
                  <a:srgbClr val="000000"/>
                </a:buClr>
                <a:buSzPts val="4500"/>
                <a:buFont typeface="Arial"/>
                <a:buNone/>
              </a:pPr>
              <a:r>
                <a:t/>
              </a:r>
              <a:endParaRPr b="1" i="0" sz="4200" u="none" cap="none" strike="noStrike">
                <a:solidFill>
                  <a:schemeClr val="dk1"/>
                </a:solidFill>
                <a:latin typeface="Helvetica Neue"/>
                <a:ea typeface="Helvetica Neue"/>
                <a:cs typeface="Helvetica Neue"/>
                <a:sym typeface="Helvetica Neue"/>
              </a:endParaRPr>
            </a:p>
          </p:txBody>
        </p:sp>
        <p:sp>
          <p:nvSpPr>
            <p:cNvPr id="38" name="Google Shape;38;g3e5d1e80347_0_228"/>
            <p:cNvSpPr/>
            <p:nvPr/>
          </p:nvSpPr>
          <p:spPr>
            <a:xfrm>
              <a:off x="720025" y="10799999"/>
              <a:ext cx="4635900" cy="619500"/>
            </a:xfrm>
            <a:prstGeom prst="roundRect">
              <a:avLst>
                <a:gd fmla="val 16667" name="adj"/>
              </a:avLst>
            </a:prstGeom>
            <a:solidFill>
              <a:srgbClr val="25326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4500"/>
                <a:buFont typeface="Arial"/>
                <a:buNone/>
              </a:pPr>
              <a:r>
                <a:rPr b="1" i="0" lang="es-419" sz="4200" u="none" cap="none" strike="noStrike">
                  <a:solidFill>
                    <a:schemeClr val="lt1"/>
                  </a:solidFill>
                  <a:latin typeface="Helvetica Neue"/>
                  <a:ea typeface="Helvetica Neue"/>
                  <a:cs typeface="Helvetica Neue"/>
                  <a:sym typeface="Helvetica Neue"/>
                </a:rPr>
                <a:t>  Problemática</a:t>
              </a:r>
              <a:endParaRPr b="0" i="0" sz="4200" u="none" cap="none" strike="noStrike">
                <a:solidFill>
                  <a:schemeClr val="lt1"/>
                </a:solidFill>
                <a:latin typeface="Arial"/>
                <a:ea typeface="Arial"/>
                <a:cs typeface="Arial"/>
                <a:sym typeface="Arial"/>
              </a:endParaRPr>
            </a:p>
          </p:txBody>
        </p:sp>
      </p:grpSp>
      <p:sp>
        <p:nvSpPr>
          <p:cNvPr id="39" name="Google Shape;39;g3e5d1e80347_0_228"/>
          <p:cNvSpPr/>
          <p:nvPr/>
        </p:nvSpPr>
        <p:spPr>
          <a:xfrm>
            <a:off x="720000" y="32446395"/>
            <a:ext cx="13116600" cy="2221200"/>
          </a:xfrm>
          <a:prstGeom prst="roundRect">
            <a:avLst>
              <a:gd fmla="val 16667" name="adj"/>
            </a:avLst>
          </a:prstGeom>
          <a:solidFill>
            <a:srgbClr val="F3F3F3"/>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0" name="Google Shape;40;g3e5d1e80347_0_228"/>
          <p:cNvSpPr txBox="1"/>
          <p:nvPr/>
        </p:nvSpPr>
        <p:spPr>
          <a:xfrm>
            <a:off x="720000" y="4879725"/>
            <a:ext cx="7493400" cy="907800"/>
          </a:xfrm>
          <a:prstGeom prst="rect">
            <a:avLst/>
          </a:prstGeom>
          <a:solidFill>
            <a:srgbClr val="253269"/>
          </a:solidFill>
          <a:ln cap="flat" cmpd="sng" w="28575">
            <a:solidFill>
              <a:srgbClr val="253269"/>
            </a:solidFill>
            <a:prstDash val="solid"/>
            <a:round/>
            <a:headEnd len="sm" w="sm" type="none"/>
            <a:tailEnd len="sm" w="sm" type="none"/>
          </a:ln>
        </p:spPr>
        <p:txBody>
          <a:bodyPr anchorCtr="0" anchor="ctr" bIns="114275" lIns="114275" spcFirstLastPara="1" rIns="114275" wrap="square" tIns="114275">
            <a:noAutofit/>
          </a:bodyPr>
          <a:lstStyle/>
          <a:p>
            <a:pPr indent="0" lvl="0" marL="0" marR="0" rtl="0" algn="ctr">
              <a:lnSpc>
                <a:spcPct val="100000"/>
              </a:lnSpc>
              <a:spcBef>
                <a:spcPts val="0"/>
              </a:spcBef>
              <a:spcAft>
                <a:spcPts val="0"/>
              </a:spcAft>
              <a:buClr>
                <a:srgbClr val="000000"/>
              </a:buClr>
              <a:buSzPts val="4375"/>
              <a:buFont typeface="Arial"/>
              <a:buNone/>
            </a:pPr>
            <a:r>
              <a:rPr b="1" i="0" lang="es-419" sz="4375" u="none" cap="none" strike="noStrike">
                <a:solidFill>
                  <a:schemeClr val="lt1"/>
                </a:solidFill>
                <a:latin typeface="Arial"/>
                <a:ea typeface="Arial"/>
                <a:cs typeface="Arial"/>
                <a:sym typeface="Arial"/>
              </a:rPr>
              <a:t>Ciclo Enseñanza</a:t>
            </a:r>
            <a:endParaRPr b="1" i="0" sz="4375" u="none" cap="none" strike="noStrike">
              <a:solidFill>
                <a:schemeClr val="lt1"/>
              </a:solidFill>
              <a:latin typeface="Arial"/>
              <a:ea typeface="Arial"/>
              <a:cs typeface="Arial"/>
              <a:sym typeface="Arial"/>
            </a:endParaRPr>
          </a:p>
        </p:txBody>
      </p:sp>
      <p:sp>
        <p:nvSpPr>
          <p:cNvPr id="41" name="Google Shape;41;g3e5d1e80347_0_228"/>
          <p:cNvSpPr txBox="1"/>
          <p:nvPr/>
        </p:nvSpPr>
        <p:spPr>
          <a:xfrm>
            <a:off x="720000" y="6351800"/>
            <a:ext cx="23362800" cy="2221200"/>
          </a:xfrm>
          <a:prstGeom prst="rect">
            <a:avLst/>
          </a:prstGeom>
          <a:noFill/>
          <a:ln cap="flat" cmpd="sng" w="9525">
            <a:solidFill>
              <a:srgbClr val="000000"/>
            </a:solidFill>
            <a:prstDash val="solid"/>
            <a:round/>
            <a:headEnd len="sm" w="sm" type="none"/>
            <a:tailEnd len="sm" w="sm" type="none"/>
          </a:ln>
        </p:spPr>
        <p:txBody>
          <a:bodyPr anchorCtr="0" anchor="t" bIns="114275" lIns="114275" spcFirstLastPara="1" rIns="114275" wrap="square" tIns="114275">
            <a:noAutofit/>
          </a:bodyPr>
          <a:lstStyle/>
          <a:p>
            <a:pPr indent="0" lvl="0" marL="0" marR="0" rtl="0" algn="l">
              <a:lnSpc>
                <a:spcPct val="80000"/>
              </a:lnSpc>
              <a:spcBef>
                <a:spcPts val="0"/>
              </a:spcBef>
              <a:spcAft>
                <a:spcPts val="0"/>
              </a:spcAft>
              <a:buClr>
                <a:srgbClr val="000000"/>
              </a:buClr>
              <a:buSzPts val="6025"/>
              <a:buFont typeface="Arial"/>
              <a:buNone/>
            </a:pPr>
            <a:r>
              <a:rPr b="1" i="0" lang="es-419" sz="6025" u="none" cap="none" strike="noStrike">
                <a:solidFill>
                  <a:schemeClr val="dk1"/>
                </a:solidFill>
                <a:latin typeface="Arial"/>
                <a:ea typeface="Arial"/>
                <a:cs typeface="Arial"/>
                <a:sym typeface="Arial"/>
              </a:rPr>
              <a:t>Título completo del proyecto</a:t>
            </a:r>
            <a:endParaRPr b="1" i="0" sz="6025" u="none" cap="none" strike="noStrike">
              <a:solidFill>
                <a:schemeClr val="dk1"/>
              </a:solidFill>
              <a:latin typeface="Arial"/>
              <a:ea typeface="Arial"/>
              <a:cs typeface="Arial"/>
              <a:sym typeface="Arial"/>
            </a:endParaRPr>
          </a:p>
        </p:txBody>
      </p:sp>
      <p:sp>
        <p:nvSpPr>
          <p:cNvPr id="42" name="Google Shape;42;g3e5d1e80347_0_228"/>
          <p:cNvSpPr txBox="1"/>
          <p:nvPr/>
        </p:nvSpPr>
        <p:spPr>
          <a:xfrm>
            <a:off x="720025" y="8873950"/>
            <a:ext cx="27360900" cy="1108800"/>
          </a:xfrm>
          <a:prstGeom prst="rect">
            <a:avLst/>
          </a:prstGeom>
          <a:noFill/>
          <a:ln>
            <a:noFill/>
          </a:ln>
        </p:spPr>
        <p:txBody>
          <a:bodyPr anchorCtr="0" anchor="ctr" bIns="114275" lIns="114275" spcFirstLastPara="1" rIns="114275" wrap="square" tIns="114275">
            <a:noAutofit/>
          </a:bodyPr>
          <a:lstStyle/>
          <a:p>
            <a:pPr indent="0" lvl="0" marL="0" marR="0" rtl="0" algn="l">
              <a:lnSpc>
                <a:spcPct val="100000"/>
              </a:lnSpc>
              <a:spcBef>
                <a:spcPts val="0"/>
              </a:spcBef>
              <a:spcAft>
                <a:spcPts val="0"/>
              </a:spcAft>
              <a:buClr>
                <a:srgbClr val="000000"/>
              </a:buClr>
              <a:buSzPts val="4300"/>
              <a:buFont typeface="Arial"/>
              <a:buNone/>
            </a:pPr>
            <a:r>
              <a:rPr b="0" i="0" lang="es-419" sz="4000" u="none" cap="none" strike="noStrike">
                <a:solidFill>
                  <a:schemeClr val="dk1"/>
                </a:solidFill>
                <a:latin typeface="Arial"/>
                <a:ea typeface="Arial"/>
                <a:cs typeface="Arial"/>
                <a:sym typeface="Arial"/>
              </a:rPr>
              <a:t>Nombre Establecimiento Educacional, Comuna</a:t>
            </a:r>
            <a:endParaRPr b="0" i="0" sz="4000" u="none" cap="none" strike="noStrike">
              <a:solidFill>
                <a:schemeClr val="dk1"/>
              </a:solidFill>
              <a:latin typeface="Arial"/>
              <a:ea typeface="Arial"/>
              <a:cs typeface="Arial"/>
              <a:sym typeface="Arial"/>
            </a:endParaRPr>
          </a:p>
        </p:txBody>
      </p:sp>
      <p:sp>
        <p:nvSpPr>
          <p:cNvPr id="43" name="Google Shape;43;g3e5d1e80347_0_228"/>
          <p:cNvSpPr txBox="1"/>
          <p:nvPr/>
        </p:nvSpPr>
        <p:spPr>
          <a:xfrm>
            <a:off x="901200" y="32596225"/>
            <a:ext cx="3297000" cy="725700"/>
          </a:xfrm>
          <a:prstGeom prst="rect">
            <a:avLst/>
          </a:prstGeom>
          <a:noFill/>
          <a:ln>
            <a:noFill/>
          </a:ln>
        </p:spPr>
        <p:txBody>
          <a:bodyPr anchorCtr="0" anchor="ctr" bIns="114275" lIns="114275" spcFirstLastPara="1" rIns="114275" wrap="square" tIns="114275">
            <a:noAutofit/>
          </a:bodyPr>
          <a:lstStyle/>
          <a:p>
            <a:pPr indent="0" lvl="0" marL="0" marR="0" rtl="0" algn="l">
              <a:lnSpc>
                <a:spcPct val="100000"/>
              </a:lnSpc>
              <a:spcBef>
                <a:spcPts val="0"/>
              </a:spcBef>
              <a:spcAft>
                <a:spcPts val="0"/>
              </a:spcAft>
              <a:buClr>
                <a:srgbClr val="000000"/>
              </a:buClr>
              <a:buSzPts val="2700"/>
              <a:buFont typeface="Arial"/>
              <a:buNone/>
            </a:pPr>
            <a:r>
              <a:rPr b="1" i="0" lang="es-419" sz="2700" u="none" cap="none" strike="noStrike">
                <a:solidFill>
                  <a:schemeClr val="dk1"/>
                </a:solidFill>
                <a:latin typeface="Helvetica Neue"/>
                <a:ea typeface="Helvetica Neue"/>
                <a:cs typeface="Helvetica Neue"/>
                <a:sym typeface="Helvetica Neue"/>
              </a:rPr>
              <a:t>EQUIPO:</a:t>
            </a:r>
            <a:endParaRPr b="1" i="0" sz="2700" u="none" cap="none" strike="noStrike">
              <a:solidFill>
                <a:schemeClr val="dk1"/>
              </a:solidFill>
              <a:latin typeface="Helvetica Neue"/>
              <a:ea typeface="Helvetica Neue"/>
              <a:cs typeface="Helvetica Neue"/>
              <a:sym typeface="Helvetica Neue"/>
            </a:endParaRPr>
          </a:p>
        </p:txBody>
      </p:sp>
      <p:sp>
        <p:nvSpPr>
          <p:cNvPr id="44" name="Google Shape;44;g3e5d1e80347_0_228"/>
          <p:cNvSpPr txBox="1"/>
          <p:nvPr/>
        </p:nvSpPr>
        <p:spPr>
          <a:xfrm>
            <a:off x="15410475" y="32672750"/>
            <a:ext cx="8262300" cy="1768500"/>
          </a:xfrm>
          <a:prstGeom prst="rect">
            <a:avLst/>
          </a:prstGeom>
          <a:noFill/>
          <a:ln>
            <a:noFill/>
          </a:ln>
        </p:spPr>
        <p:txBody>
          <a:bodyPr anchorCtr="0" anchor="t" bIns="114275" lIns="114275" spcFirstLastPara="1" rIns="114275" wrap="square" tIns="114275">
            <a:noAutofit/>
          </a:bodyPr>
          <a:lstStyle/>
          <a:p>
            <a:pPr indent="0" lvl="0" marL="0" marR="0" rtl="0" algn="l">
              <a:lnSpc>
                <a:spcPct val="100000"/>
              </a:lnSpc>
              <a:spcBef>
                <a:spcPts val="0"/>
              </a:spcBef>
              <a:spcAft>
                <a:spcPts val="0"/>
              </a:spcAft>
              <a:buClr>
                <a:srgbClr val="000000"/>
              </a:buClr>
              <a:buSzPts val="2700"/>
              <a:buFont typeface="Arial"/>
              <a:buNone/>
            </a:pPr>
            <a:r>
              <a:rPr b="1" i="0" lang="es-419" sz="2700" u="none" cap="none" strike="noStrike">
                <a:solidFill>
                  <a:schemeClr val="dk1"/>
                </a:solidFill>
                <a:latin typeface="Helvetica Neue"/>
                <a:ea typeface="Helvetica Neue"/>
                <a:cs typeface="Helvetica Neue"/>
                <a:sym typeface="Helvetica Neue"/>
              </a:rPr>
              <a:t>DOCENTE GUÍA: </a:t>
            </a:r>
            <a:endParaRPr b="1" i="0" sz="2700" u="none" cap="none" strike="noStrike">
              <a:solidFill>
                <a:schemeClr val="dk1"/>
              </a:solidFill>
              <a:latin typeface="Helvetica Neue"/>
              <a:ea typeface="Helvetica Neue"/>
              <a:cs typeface="Helvetica Neue"/>
              <a:sym typeface="Helvetica Neue"/>
            </a:endParaRPr>
          </a:p>
          <a:p>
            <a:pPr indent="0" lvl="0" marL="0" marR="0" rtl="0" algn="l">
              <a:lnSpc>
                <a:spcPct val="100000"/>
              </a:lnSpc>
              <a:spcBef>
                <a:spcPts val="0"/>
              </a:spcBef>
              <a:spcAft>
                <a:spcPts val="0"/>
              </a:spcAft>
              <a:buClr>
                <a:srgbClr val="000000"/>
              </a:buClr>
              <a:buSzPts val="2700"/>
              <a:buFont typeface="Arial"/>
              <a:buNone/>
            </a:pPr>
            <a:r>
              <a:rPr b="1" i="0" lang="es-419" sz="2700" u="none" cap="none" strike="noStrike">
                <a:solidFill>
                  <a:schemeClr val="dk1"/>
                </a:solidFill>
                <a:latin typeface="Helvetica Neue"/>
                <a:ea typeface="Helvetica Neue"/>
                <a:cs typeface="Helvetica Neue"/>
                <a:sym typeface="Helvetica Neue"/>
              </a:rPr>
              <a:t>Nombre</a:t>
            </a:r>
            <a:endParaRPr b="1" i="0" sz="2700" u="none" cap="none" strike="noStrike">
              <a:solidFill>
                <a:schemeClr val="dk1"/>
              </a:solidFill>
              <a:latin typeface="Helvetica Neue"/>
              <a:ea typeface="Helvetica Neue"/>
              <a:cs typeface="Helvetica Neue"/>
              <a:sym typeface="Helvetica Neue"/>
            </a:endParaRPr>
          </a:p>
          <a:p>
            <a:pPr indent="0" lvl="0" marL="0" marR="0" rtl="0" algn="l">
              <a:lnSpc>
                <a:spcPct val="100000"/>
              </a:lnSpc>
              <a:spcBef>
                <a:spcPts val="0"/>
              </a:spcBef>
              <a:spcAft>
                <a:spcPts val="0"/>
              </a:spcAft>
              <a:buClr>
                <a:srgbClr val="000000"/>
              </a:buClr>
              <a:buSzPts val="2700"/>
              <a:buFont typeface="Arial"/>
              <a:buNone/>
            </a:pPr>
            <a:r>
              <a:rPr b="1" i="0" lang="es-419" sz="2700" u="none" cap="none" strike="noStrike">
                <a:solidFill>
                  <a:schemeClr val="dk1"/>
                </a:solidFill>
                <a:latin typeface="Helvetica Neue"/>
                <a:ea typeface="Helvetica Neue"/>
                <a:cs typeface="Helvetica Neue"/>
                <a:sym typeface="Helvetica Neue"/>
              </a:rPr>
              <a:t>ASESOR/A CIENTÍFICO/A:</a:t>
            </a:r>
            <a:endParaRPr b="1" i="0" sz="2700" u="none" cap="none" strike="noStrike">
              <a:solidFill>
                <a:schemeClr val="dk1"/>
              </a:solidFill>
              <a:latin typeface="Helvetica Neue"/>
              <a:ea typeface="Helvetica Neue"/>
              <a:cs typeface="Helvetica Neue"/>
              <a:sym typeface="Helvetica Neue"/>
            </a:endParaRPr>
          </a:p>
          <a:p>
            <a:pPr indent="0" lvl="0" marL="0" marR="0" rtl="0" algn="l">
              <a:lnSpc>
                <a:spcPct val="100000"/>
              </a:lnSpc>
              <a:spcBef>
                <a:spcPts val="0"/>
              </a:spcBef>
              <a:spcAft>
                <a:spcPts val="0"/>
              </a:spcAft>
              <a:buClr>
                <a:srgbClr val="000000"/>
              </a:buClr>
              <a:buSzPts val="2700"/>
              <a:buFont typeface="Arial"/>
              <a:buNone/>
            </a:pPr>
            <a:r>
              <a:rPr b="1" i="0" lang="es-419" sz="2700" u="none" cap="none" strike="noStrike">
                <a:solidFill>
                  <a:schemeClr val="dk1"/>
                </a:solidFill>
                <a:latin typeface="Helvetica Neue"/>
                <a:ea typeface="Helvetica Neue"/>
                <a:cs typeface="Helvetica Neue"/>
                <a:sym typeface="Helvetica Neue"/>
              </a:rPr>
              <a:t> Noombre</a:t>
            </a:r>
            <a:endParaRPr b="1" i="0" sz="2700" u="none" cap="none" strike="noStrike">
              <a:solidFill>
                <a:schemeClr val="dk1"/>
              </a:solidFill>
              <a:latin typeface="Helvetica Neue"/>
              <a:ea typeface="Helvetica Neue"/>
              <a:cs typeface="Helvetica Neue"/>
              <a:sym typeface="Helvetica Neue"/>
            </a:endParaRPr>
          </a:p>
        </p:txBody>
      </p:sp>
      <p:sp>
        <p:nvSpPr>
          <p:cNvPr id="45" name="Google Shape;45;g3e5d1e80347_0_228"/>
          <p:cNvSpPr txBox="1"/>
          <p:nvPr/>
        </p:nvSpPr>
        <p:spPr>
          <a:xfrm>
            <a:off x="21056600" y="4879725"/>
            <a:ext cx="7024500" cy="907800"/>
          </a:xfrm>
          <a:prstGeom prst="rect">
            <a:avLst/>
          </a:prstGeom>
          <a:solidFill>
            <a:schemeClr val="lt1"/>
          </a:solidFill>
          <a:ln cap="flat" cmpd="sng" w="28575">
            <a:solidFill>
              <a:srgbClr val="253269"/>
            </a:solidFill>
            <a:prstDash val="solid"/>
            <a:round/>
            <a:headEnd len="sm" w="sm" type="none"/>
            <a:tailEnd len="sm" w="sm" type="none"/>
          </a:ln>
        </p:spPr>
        <p:txBody>
          <a:bodyPr anchorCtr="0" anchor="ctr" bIns="114275" lIns="114275" spcFirstLastPara="1" rIns="114275" wrap="square" tIns="114275">
            <a:noAutofit/>
          </a:bodyPr>
          <a:lstStyle/>
          <a:p>
            <a:pPr indent="0" lvl="0" marL="0" marR="0" rtl="0" algn="ctr">
              <a:lnSpc>
                <a:spcPct val="100000"/>
              </a:lnSpc>
              <a:spcBef>
                <a:spcPts val="0"/>
              </a:spcBef>
              <a:spcAft>
                <a:spcPts val="0"/>
              </a:spcAft>
              <a:buClr>
                <a:srgbClr val="000000"/>
              </a:buClr>
              <a:buSzPts val="4375"/>
              <a:buFont typeface="Arial"/>
              <a:buNone/>
            </a:pPr>
            <a:r>
              <a:rPr b="1" i="0" lang="es-419" sz="4375" u="none" cap="none" strike="noStrike">
                <a:solidFill>
                  <a:srgbClr val="253269"/>
                </a:solidFill>
                <a:latin typeface="Arial"/>
                <a:ea typeface="Arial"/>
                <a:cs typeface="Arial"/>
                <a:sym typeface="Arial"/>
              </a:rPr>
              <a:t>CÓDIGO: XX XX XX XX</a:t>
            </a:r>
            <a:endParaRPr b="1" i="0" sz="4375" u="none" cap="none" strike="noStrike">
              <a:solidFill>
                <a:srgbClr val="253269"/>
              </a:solidFill>
              <a:latin typeface="Arial"/>
              <a:ea typeface="Arial"/>
              <a:cs typeface="Arial"/>
              <a:sym typeface="Arial"/>
            </a:endParaRPr>
          </a:p>
        </p:txBody>
      </p:sp>
      <p:sp>
        <p:nvSpPr>
          <p:cNvPr id="46" name="Google Shape;46;g3e5d1e80347_0_228"/>
          <p:cNvSpPr txBox="1"/>
          <p:nvPr/>
        </p:nvSpPr>
        <p:spPr>
          <a:xfrm>
            <a:off x="8213400" y="4879725"/>
            <a:ext cx="6730500" cy="907800"/>
          </a:xfrm>
          <a:prstGeom prst="rect">
            <a:avLst/>
          </a:prstGeom>
          <a:solidFill>
            <a:schemeClr val="lt1"/>
          </a:solidFill>
          <a:ln cap="flat" cmpd="sng" w="28575">
            <a:solidFill>
              <a:srgbClr val="253269"/>
            </a:solidFill>
            <a:prstDash val="solid"/>
            <a:round/>
            <a:headEnd len="sm" w="sm" type="none"/>
            <a:tailEnd len="sm" w="sm" type="none"/>
          </a:ln>
        </p:spPr>
        <p:txBody>
          <a:bodyPr anchorCtr="0" anchor="ctr" bIns="114275" lIns="114275" spcFirstLastPara="1" rIns="114275" wrap="square" tIns="114275">
            <a:noAutofit/>
          </a:bodyPr>
          <a:lstStyle/>
          <a:p>
            <a:pPr indent="0" lvl="0" marL="0" marR="0" rtl="0" algn="ctr">
              <a:lnSpc>
                <a:spcPct val="100000"/>
              </a:lnSpc>
              <a:spcBef>
                <a:spcPts val="0"/>
              </a:spcBef>
              <a:spcAft>
                <a:spcPts val="0"/>
              </a:spcAft>
              <a:buClr>
                <a:srgbClr val="000000"/>
              </a:buClr>
              <a:buSzPts val="4375"/>
              <a:buFont typeface="Arial"/>
              <a:buNone/>
            </a:pPr>
            <a:r>
              <a:rPr b="1" i="0" lang="es-419" sz="4375" u="none" cap="none" strike="noStrike">
                <a:solidFill>
                  <a:srgbClr val="253269"/>
                </a:solidFill>
                <a:latin typeface="Arial"/>
                <a:ea typeface="Arial"/>
                <a:cs typeface="Arial"/>
                <a:sym typeface="Arial"/>
              </a:rPr>
              <a:t>Innovación</a:t>
            </a:r>
            <a:endParaRPr b="1" i="0" sz="4375" u="none" cap="none" strike="noStrike">
              <a:solidFill>
                <a:srgbClr val="253269"/>
              </a:solidFill>
              <a:latin typeface="Arial"/>
              <a:ea typeface="Arial"/>
              <a:cs typeface="Arial"/>
              <a:sym typeface="Arial"/>
            </a:endParaRPr>
          </a:p>
        </p:txBody>
      </p:sp>
      <p:sp>
        <p:nvSpPr>
          <p:cNvPr id="47" name="Google Shape;47;g3e5d1e80347_0_228"/>
          <p:cNvSpPr txBox="1"/>
          <p:nvPr/>
        </p:nvSpPr>
        <p:spPr>
          <a:xfrm>
            <a:off x="1166550" y="11726450"/>
            <a:ext cx="12223500" cy="3132300"/>
          </a:xfrm>
          <a:prstGeom prst="rect">
            <a:avLst/>
          </a:prstGeom>
          <a:noFill/>
          <a:ln>
            <a:noFill/>
          </a:ln>
        </p:spPr>
        <p:txBody>
          <a:bodyPr anchorCtr="0" anchor="t" bIns="114275" lIns="114275" spcFirstLastPara="1" rIns="114275" wrap="square" tIns="114275">
            <a:noAutofit/>
          </a:bodyPr>
          <a:lstStyle/>
          <a:p>
            <a:pPr indent="0" lvl="0" marL="0" rtl="0" algn="just">
              <a:spcBef>
                <a:spcPts val="0"/>
              </a:spcBef>
              <a:spcAft>
                <a:spcPts val="0"/>
              </a:spcAft>
              <a:buClr>
                <a:schemeClr val="dk1"/>
              </a:buClr>
              <a:buSzPts val="3000"/>
              <a:buFont typeface="Arial"/>
              <a:buNone/>
            </a:pPr>
            <a:r>
              <a:rPr lang="es-419" sz="3000">
                <a:solidFill>
                  <a:schemeClr val="dk2"/>
                </a:solidFill>
                <a:latin typeface="Helvetica Neue"/>
                <a:ea typeface="Helvetica Neue"/>
                <a:cs typeface="Helvetica Neue"/>
                <a:sym typeface="Helvetica Neue"/>
              </a:rPr>
              <a:t>Ingresar datos, puede apoyarse de fotografías y gráficos.</a:t>
            </a:r>
            <a:endParaRPr sz="3000">
              <a:solidFill>
                <a:schemeClr val="dk2"/>
              </a:solidFill>
              <a:latin typeface="Helvetica Neue"/>
              <a:ea typeface="Helvetica Neue"/>
              <a:cs typeface="Helvetica Neue"/>
              <a:sym typeface="Helvetica Neue"/>
            </a:endParaRPr>
          </a:p>
          <a:p>
            <a:pPr indent="0" lvl="0" marL="0" rtl="0" algn="just">
              <a:spcBef>
                <a:spcPts val="0"/>
              </a:spcBef>
              <a:spcAft>
                <a:spcPts val="0"/>
              </a:spcAft>
              <a:buClr>
                <a:schemeClr val="dk1"/>
              </a:buClr>
              <a:buSzPts val="3000"/>
              <a:buFont typeface="Arial"/>
              <a:buNone/>
            </a:pPr>
            <a:r>
              <a:rPr lang="es-419" sz="3000">
                <a:solidFill>
                  <a:schemeClr val="dk2"/>
                </a:solidFill>
                <a:latin typeface="Helvetica Neue"/>
                <a:ea typeface="Helvetica Neue"/>
                <a:cs typeface="Helvetica Neue"/>
                <a:sym typeface="Helvetica Neue"/>
              </a:rPr>
              <a:t>Lorem ipsum dolor sit amet, consectetur adipiscing elit, sed do eiusmod tempor incididunt ut labore et dolore magna aliqua. Ut enim ad minim veniam, quis nostrud exercitation ullamco laboris nisi.Lorem ipsum dolor sit amet, consectetur adipiscing elit, sed do eiusmod tempor incididunt ut labore et dolore.</a:t>
            </a:r>
            <a:endParaRPr sz="3000">
              <a:solidFill>
                <a:schemeClr val="dk2"/>
              </a:solidFill>
              <a:latin typeface="Helvetica Neue"/>
              <a:ea typeface="Helvetica Neue"/>
              <a:cs typeface="Helvetica Neue"/>
              <a:sym typeface="Helvetica Neue"/>
            </a:endParaRPr>
          </a:p>
        </p:txBody>
      </p:sp>
      <p:sp>
        <p:nvSpPr>
          <p:cNvPr id="48" name="Google Shape;48;g3e5d1e80347_0_228"/>
          <p:cNvSpPr/>
          <p:nvPr/>
        </p:nvSpPr>
        <p:spPr>
          <a:xfrm>
            <a:off x="720000" y="17081175"/>
            <a:ext cx="13116600" cy="6023700"/>
          </a:xfrm>
          <a:prstGeom prst="roundRect">
            <a:avLst>
              <a:gd fmla="val 16667" name="adj"/>
            </a:avLst>
          </a:prstGeom>
          <a:solidFill>
            <a:srgbClr val="F3F3F3"/>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49" name="Google Shape;49;g3e5d1e80347_0_228"/>
          <p:cNvSpPr txBox="1"/>
          <p:nvPr/>
        </p:nvSpPr>
        <p:spPr>
          <a:xfrm>
            <a:off x="1166550" y="18007625"/>
            <a:ext cx="12223500" cy="2844300"/>
          </a:xfrm>
          <a:prstGeom prst="rect">
            <a:avLst/>
          </a:prstGeom>
          <a:noFill/>
          <a:ln>
            <a:noFill/>
          </a:ln>
        </p:spPr>
        <p:txBody>
          <a:bodyPr anchorCtr="0" anchor="t" bIns="114275" lIns="114275" spcFirstLastPara="1" rIns="114275" wrap="square" tIns="114275">
            <a:noAutofit/>
          </a:bodyPr>
          <a:lstStyle/>
          <a:p>
            <a:pPr indent="0" lvl="0" marL="0" rtl="0" algn="just">
              <a:spcBef>
                <a:spcPts val="0"/>
              </a:spcBef>
              <a:spcAft>
                <a:spcPts val="0"/>
              </a:spcAft>
              <a:buClr>
                <a:schemeClr val="dk1"/>
              </a:buClr>
              <a:buSzPts val="3000"/>
              <a:buFont typeface="Arial"/>
              <a:buNone/>
            </a:pPr>
            <a:r>
              <a:rPr lang="es-419" sz="3000">
                <a:solidFill>
                  <a:schemeClr val="dk2"/>
                </a:solidFill>
                <a:latin typeface="Helvetica Neue"/>
                <a:ea typeface="Helvetica Neue"/>
                <a:cs typeface="Helvetica Neue"/>
                <a:sym typeface="Helvetica Neue"/>
              </a:rPr>
              <a:t>Ingresar datos, puede apoyarse de fotografías y gráficos.</a:t>
            </a:r>
            <a:endParaRPr sz="3000">
              <a:solidFill>
                <a:schemeClr val="dk2"/>
              </a:solidFill>
              <a:latin typeface="Helvetica Neue"/>
              <a:ea typeface="Helvetica Neue"/>
              <a:cs typeface="Helvetica Neue"/>
              <a:sym typeface="Helvetica Neue"/>
            </a:endParaRPr>
          </a:p>
          <a:p>
            <a:pPr indent="0" lvl="0" marL="0" rtl="0" algn="just">
              <a:spcBef>
                <a:spcPts val="0"/>
              </a:spcBef>
              <a:spcAft>
                <a:spcPts val="0"/>
              </a:spcAft>
              <a:buClr>
                <a:schemeClr val="dk1"/>
              </a:buClr>
              <a:buSzPts val="3000"/>
              <a:buFont typeface="Arial"/>
              <a:buNone/>
            </a:pPr>
            <a:r>
              <a:rPr lang="es-419" sz="3000">
                <a:solidFill>
                  <a:schemeClr val="dk2"/>
                </a:solidFill>
                <a:latin typeface="Helvetica Neue"/>
                <a:ea typeface="Helvetica Neue"/>
                <a:cs typeface="Helvetica Neue"/>
                <a:sym typeface="Helvetica Neue"/>
              </a:rPr>
              <a:t>Lorem ipsum dolor sit amet, consectetur adipiscing elit, sed do eiusmod tempor incididunt ut labore et dolore magna aliqua. Ut enim ad minim veniam, quis nostrud exercitation ullamco laboris nisi.Lorem ipsum dolor sit amet, consectetur adipiscing elit, sed do eiusmod tempor incididunt ut labore et dolore.</a:t>
            </a:r>
            <a:endParaRPr sz="3000">
              <a:solidFill>
                <a:schemeClr val="dk2"/>
              </a:solidFill>
              <a:latin typeface="Helvetica Neue"/>
              <a:ea typeface="Helvetica Neue"/>
              <a:cs typeface="Helvetica Neue"/>
              <a:sym typeface="Helvetica Neue"/>
            </a:endParaRPr>
          </a:p>
        </p:txBody>
      </p:sp>
      <p:sp>
        <p:nvSpPr>
          <p:cNvPr id="50" name="Google Shape;50;g3e5d1e80347_0_228"/>
          <p:cNvSpPr txBox="1"/>
          <p:nvPr/>
        </p:nvSpPr>
        <p:spPr>
          <a:xfrm>
            <a:off x="720002" y="17081175"/>
            <a:ext cx="10017900" cy="725700"/>
          </a:xfrm>
          <a:prstGeom prst="rect">
            <a:avLst/>
          </a:prstGeom>
          <a:noFill/>
          <a:ln>
            <a:noFill/>
          </a:ln>
        </p:spPr>
        <p:txBody>
          <a:bodyPr anchorCtr="0" anchor="ctr" bIns="114275" lIns="114275" spcFirstLastPara="1" rIns="114275" wrap="square" tIns="114275">
            <a:noAutofit/>
          </a:bodyPr>
          <a:lstStyle/>
          <a:p>
            <a:pPr indent="0" lvl="0" marL="0" marR="0" rtl="0" algn="l">
              <a:lnSpc>
                <a:spcPct val="100000"/>
              </a:lnSpc>
              <a:spcBef>
                <a:spcPts val="0"/>
              </a:spcBef>
              <a:spcAft>
                <a:spcPts val="0"/>
              </a:spcAft>
              <a:buClr>
                <a:srgbClr val="000000"/>
              </a:buClr>
              <a:buSzPts val="4500"/>
              <a:buFont typeface="Arial"/>
              <a:buNone/>
            </a:pPr>
            <a:r>
              <a:t/>
            </a:r>
            <a:endParaRPr b="1" i="0" sz="4500" u="none" cap="none" strike="noStrike">
              <a:solidFill>
                <a:schemeClr val="dk1"/>
              </a:solidFill>
              <a:latin typeface="Helvetica Neue"/>
              <a:ea typeface="Helvetica Neue"/>
              <a:cs typeface="Helvetica Neue"/>
              <a:sym typeface="Helvetica Neue"/>
            </a:endParaRPr>
          </a:p>
        </p:txBody>
      </p:sp>
      <p:sp>
        <p:nvSpPr>
          <p:cNvPr id="51" name="Google Shape;51;g3e5d1e80347_0_228"/>
          <p:cNvSpPr/>
          <p:nvPr/>
        </p:nvSpPr>
        <p:spPr>
          <a:xfrm>
            <a:off x="720025" y="17081175"/>
            <a:ext cx="3866700" cy="725700"/>
          </a:xfrm>
          <a:prstGeom prst="roundRect">
            <a:avLst>
              <a:gd fmla="val 16667" name="adj"/>
            </a:avLst>
          </a:prstGeom>
          <a:solidFill>
            <a:srgbClr val="25326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4500"/>
              <a:buFont typeface="Arial"/>
              <a:buNone/>
            </a:pPr>
            <a:r>
              <a:rPr b="1" i="0" lang="es-419" sz="4200" u="none" cap="none" strike="noStrike">
                <a:solidFill>
                  <a:schemeClr val="lt1"/>
                </a:solidFill>
                <a:latin typeface="Helvetica Neue"/>
                <a:ea typeface="Helvetica Neue"/>
                <a:cs typeface="Helvetica Neue"/>
                <a:sym typeface="Helvetica Neue"/>
              </a:rPr>
              <a:t>  Objetivos</a:t>
            </a:r>
            <a:endParaRPr b="0" i="0" sz="4200" u="none" cap="none" strike="noStrike">
              <a:solidFill>
                <a:schemeClr val="lt1"/>
              </a:solidFill>
              <a:latin typeface="Arial"/>
              <a:ea typeface="Arial"/>
              <a:cs typeface="Arial"/>
              <a:sym typeface="Arial"/>
            </a:endParaRPr>
          </a:p>
        </p:txBody>
      </p:sp>
      <p:sp>
        <p:nvSpPr>
          <p:cNvPr id="52" name="Google Shape;52;g3e5d1e80347_0_228"/>
          <p:cNvSpPr txBox="1"/>
          <p:nvPr/>
        </p:nvSpPr>
        <p:spPr>
          <a:xfrm>
            <a:off x="1166550" y="25070763"/>
            <a:ext cx="9571500" cy="6023700"/>
          </a:xfrm>
          <a:prstGeom prst="rect">
            <a:avLst/>
          </a:prstGeom>
          <a:noFill/>
          <a:ln>
            <a:noFill/>
          </a:ln>
        </p:spPr>
        <p:txBody>
          <a:bodyPr anchorCtr="0" anchor="t" bIns="114275" lIns="114275" spcFirstLastPara="1" rIns="114275" wrap="square" tIns="114275">
            <a:noAutofit/>
          </a:bodyPr>
          <a:lstStyle/>
          <a:p>
            <a:pPr indent="0" lvl="0" marL="0" rtl="0" algn="just">
              <a:spcBef>
                <a:spcPts val="0"/>
              </a:spcBef>
              <a:spcAft>
                <a:spcPts val="0"/>
              </a:spcAft>
              <a:buClr>
                <a:schemeClr val="dk1"/>
              </a:buClr>
              <a:buSzPts val="3000"/>
              <a:buFont typeface="Arial"/>
              <a:buNone/>
            </a:pPr>
            <a:r>
              <a:rPr lang="es-419" sz="3000">
                <a:solidFill>
                  <a:schemeClr val="dk2"/>
                </a:solidFill>
                <a:latin typeface="Helvetica Neue"/>
                <a:ea typeface="Helvetica Neue"/>
                <a:cs typeface="Helvetica Neue"/>
                <a:sym typeface="Helvetica Neue"/>
              </a:rPr>
              <a:t>Ingresar datos, puede apoyarse de fotografías y gráficos.</a:t>
            </a:r>
            <a:endParaRPr sz="3000">
              <a:solidFill>
                <a:schemeClr val="dk2"/>
              </a:solidFill>
              <a:latin typeface="Helvetica Neue"/>
              <a:ea typeface="Helvetica Neue"/>
              <a:cs typeface="Helvetica Neue"/>
              <a:sym typeface="Helvetica Neue"/>
            </a:endParaRPr>
          </a:p>
          <a:p>
            <a:pPr indent="0" lvl="0" marL="0" rtl="0" algn="just">
              <a:spcBef>
                <a:spcPts val="0"/>
              </a:spcBef>
              <a:spcAft>
                <a:spcPts val="0"/>
              </a:spcAft>
              <a:buClr>
                <a:schemeClr val="dk1"/>
              </a:buClr>
              <a:buSzPts val="3000"/>
              <a:buFont typeface="Arial"/>
              <a:buNone/>
            </a:pPr>
            <a:r>
              <a:rPr lang="es-419" sz="3000">
                <a:solidFill>
                  <a:schemeClr val="dk2"/>
                </a:solidFill>
                <a:latin typeface="Helvetica Neue"/>
                <a:ea typeface="Helvetica Neue"/>
                <a:cs typeface="Helvetica Neue"/>
                <a:sym typeface="Helvetica Neue"/>
              </a:rPr>
              <a:t>Lorem ipsum dolor sit amet, consectetur adipiscing elit, sed do eiusmod tempor incididunt ut labore et dolore magna aliqua. Ut enim ad minim veniam, quis nostrud exercitation ullamco laboris nisi.Lorem ipsum dolor sit amet, consectetur adipiscing elit, sed do eiusmod tempor incididunt ut labore et dolore.</a:t>
            </a:r>
            <a:endParaRPr sz="3000">
              <a:solidFill>
                <a:schemeClr val="dk2"/>
              </a:solidFill>
              <a:latin typeface="Helvetica Neue"/>
              <a:ea typeface="Helvetica Neue"/>
              <a:cs typeface="Helvetica Neue"/>
              <a:sym typeface="Helvetica Neue"/>
            </a:endParaRPr>
          </a:p>
        </p:txBody>
      </p:sp>
      <p:sp>
        <p:nvSpPr>
          <p:cNvPr id="53" name="Google Shape;53;g3e5d1e80347_0_228"/>
          <p:cNvSpPr txBox="1"/>
          <p:nvPr/>
        </p:nvSpPr>
        <p:spPr>
          <a:xfrm>
            <a:off x="901200" y="33244975"/>
            <a:ext cx="5481000" cy="1209000"/>
          </a:xfrm>
          <a:prstGeom prst="rect">
            <a:avLst/>
          </a:prstGeom>
          <a:noFill/>
          <a:ln>
            <a:noFill/>
          </a:ln>
        </p:spPr>
        <p:txBody>
          <a:bodyPr anchorCtr="0" anchor="t" bIns="114275" lIns="114275" spcFirstLastPara="1" rIns="114275" wrap="square" tIns="114275">
            <a:noAutofit/>
          </a:bodyPr>
          <a:lstStyle/>
          <a:p>
            <a:pPr indent="-419100" lvl="0" marL="457200" marR="0" rtl="0" algn="just">
              <a:lnSpc>
                <a:spcPct val="100000"/>
              </a:lnSpc>
              <a:spcBef>
                <a:spcPts val="0"/>
              </a:spcBef>
              <a:spcAft>
                <a:spcPts val="0"/>
              </a:spcAft>
              <a:buClr>
                <a:schemeClr val="dk2"/>
              </a:buClr>
              <a:buSzPts val="3000"/>
              <a:buFont typeface="Helvetica Neue"/>
              <a:buChar char="●"/>
            </a:pPr>
            <a:r>
              <a:rPr b="0" i="0" lang="es-419" sz="3000" u="none" cap="none" strike="noStrike">
                <a:solidFill>
                  <a:schemeClr val="dk2"/>
                </a:solidFill>
                <a:latin typeface="Helvetica Neue"/>
                <a:ea typeface="Helvetica Neue"/>
                <a:cs typeface="Helvetica Neue"/>
                <a:sym typeface="Helvetica Neue"/>
              </a:rPr>
              <a:t>Nombre Apellido</a:t>
            </a:r>
            <a:endParaRPr b="0" i="0" sz="3000" u="none" cap="none" strike="noStrike">
              <a:solidFill>
                <a:schemeClr val="dk2"/>
              </a:solidFill>
              <a:latin typeface="Helvetica Neue"/>
              <a:ea typeface="Helvetica Neue"/>
              <a:cs typeface="Helvetica Neue"/>
              <a:sym typeface="Helvetica Neue"/>
            </a:endParaRPr>
          </a:p>
          <a:p>
            <a:pPr indent="-419100" lvl="0" marL="457200" marR="0" rtl="0" algn="just">
              <a:lnSpc>
                <a:spcPct val="100000"/>
              </a:lnSpc>
              <a:spcBef>
                <a:spcPts val="0"/>
              </a:spcBef>
              <a:spcAft>
                <a:spcPts val="0"/>
              </a:spcAft>
              <a:buClr>
                <a:schemeClr val="dk2"/>
              </a:buClr>
              <a:buSzPts val="3000"/>
              <a:buFont typeface="Helvetica Neue"/>
              <a:buChar char="●"/>
            </a:pPr>
            <a:r>
              <a:rPr b="0" i="0" lang="es-419" sz="3000" u="none" cap="none" strike="noStrike">
                <a:solidFill>
                  <a:schemeClr val="dk2"/>
                </a:solidFill>
                <a:latin typeface="Helvetica Neue"/>
                <a:ea typeface="Helvetica Neue"/>
                <a:cs typeface="Helvetica Neue"/>
                <a:sym typeface="Helvetica Neue"/>
              </a:rPr>
              <a:t>Nombre Apellido</a:t>
            </a:r>
            <a:endParaRPr b="0" i="0" sz="3000" u="none" cap="none" strike="noStrike">
              <a:solidFill>
                <a:schemeClr val="dk2"/>
              </a:solidFill>
              <a:latin typeface="Helvetica Neue"/>
              <a:ea typeface="Helvetica Neue"/>
              <a:cs typeface="Helvetica Neue"/>
              <a:sym typeface="Helvetica Neue"/>
            </a:endParaRPr>
          </a:p>
        </p:txBody>
      </p:sp>
      <p:sp>
        <p:nvSpPr>
          <p:cNvPr id="54" name="Google Shape;54;g3e5d1e80347_0_228"/>
          <p:cNvSpPr/>
          <p:nvPr/>
        </p:nvSpPr>
        <p:spPr>
          <a:xfrm>
            <a:off x="14963925" y="10800025"/>
            <a:ext cx="13116600" cy="9995400"/>
          </a:xfrm>
          <a:prstGeom prst="roundRect">
            <a:avLst>
              <a:gd fmla="val 6524" name="adj"/>
            </a:avLst>
          </a:prstGeom>
          <a:solidFill>
            <a:srgbClr val="F3F3F3"/>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5" name="Google Shape;55;g3e5d1e80347_0_228"/>
          <p:cNvSpPr txBox="1"/>
          <p:nvPr/>
        </p:nvSpPr>
        <p:spPr>
          <a:xfrm>
            <a:off x="15410475" y="11726450"/>
            <a:ext cx="9205200" cy="8597700"/>
          </a:xfrm>
          <a:prstGeom prst="rect">
            <a:avLst/>
          </a:prstGeom>
          <a:noFill/>
          <a:ln>
            <a:noFill/>
          </a:ln>
        </p:spPr>
        <p:txBody>
          <a:bodyPr anchorCtr="0" anchor="t" bIns="114275" lIns="114275" spcFirstLastPara="1" rIns="114275" wrap="square" tIns="114275">
            <a:noAutofit/>
          </a:bodyPr>
          <a:lstStyle/>
          <a:p>
            <a:pPr indent="0" lvl="0" marL="0" rtl="0" algn="just">
              <a:spcBef>
                <a:spcPts val="0"/>
              </a:spcBef>
              <a:spcAft>
                <a:spcPts val="0"/>
              </a:spcAft>
              <a:buClr>
                <a:schemeClr val="dk1"/>
              </a:buClr>
              <a:buSzPts val="3000"/>
              <a:buFont typeface="Arial"/>
              <a:buNone/>
            </a:pPr>
            <a:r>
              <a:rPr lang="es-419" sz="3000">
                <a:solidFill>
                  <a:schemeClr val="dk2"/>
                </a:solidFill>
                <a:latin typeface="Helvetica Neue"/>
                <a:ea typeface="Helvetica Neue"/>
                <a:cs typeface="Helvetica Neue"/>
                <a:sym typeface="Helvetica Neue"/>
              </a:rPr>
              <a:t>Ingresar datos, puede apoyarse de fotografías y gráficos.</a:t>
            </a:r>
            <a:endParaRPr sz="3000">
              <a:solidFill>
                <a:schemeClr val="dk2"/>
              </a:solidFill>
              <a:latin typeface="Helvetica Neue"/>
              <a:ea typeface="Helvetica Neue"/>
              <a:cs typeface="Helvetica Neue"/>
              <a:sym typeface="Helvetica Neue"/>
            </a:endParaRPr>
          </a:p>
          <a:p>
            <a:pPr indent="0" lvl="0" marL="0" rtl="0" algn="just">
              <a:spcBef>
                <a:spcPts val="0"/>
              </a:spcBef>
              <a:spcAft>
                <a:spcPts val="0"/>
              </a:spcAft>
              <a:buClr>
                <a:schemeClr val="dk1"/>
              </a:buClr>
              <a:buSzPts val="3000"/>
              <a:buFont typeface="Arial"/>
              <a:buNone/>
            </a:pPr>
            <a:r>
              <a:rPr lang="es-419" sz="3000">
                <a:solidFill>
                  <a:schemeClr val="dk2"/>
                </a:solidFill>
                <a:latin typeface="Helvetica Neue"/>
                <a:ea typeface="Helvetica Neue"/>
                <a:cs typeface="Helvetica Neue"/>
                <a:sym typeface="Helvetica Neue"/>
              </a:rPr>
              <a:t>Lorem ipsum dolor sit amet, consectetur adipiscing elit, sed do eiusmod tempor incididunt ut labore et dolore magna aliqua. Ut enim ad minim veniam, quis nostrud exercitation ullamco laboris nisi.Lorem ipsum dolor sit amet, consectetur adipiscing elit, sed do eiusmod tempor incididunt ut labore et dolore.</a:t>
            </a:r>
            <a:endParaRPr sz="3000">
              <a:solidFill>
                <a:schemeClr val="dk2"/>
              </a:solidFill>
              <a:latin typeface="Helvetica Neue"/>
              <a:ea typeface="Helvetica Neue"/>
              <a:cs typeface="Helvetica Neue"/>
              <a:sym typeface="Helvetica Neue"/>
            </a:endParaRPr>
          </a:p>
        </p:txBody>
      </p:sp>
      <p:sp>
        <p:nvSpPr>
          <p:cNvPr id="56" name="Google Shape;56;g3e5d1e80347_0_228"/>
          <p:cNvSpPr txBox="1"/>
          <p:nvPr/>
        </p:nvSpPr>
        <p:spPr>
          <a:xfrm>
            <a:off x="14963927" y="10799988"/>
            <a:ext cx="10017900" cy="725700"/>
          </a:xfrm>
          <a:prstGeom prst="rect">
            <a:avLst/>
          </a:prstGeom>
          <a:noFill/>
          <a:ln>
            <a:noFill/>
          </a:ln>
        </p:spPr>
        <p:txBody>
          <a:bodyPr anchorCtr="0" anchor="ctr" bIns="114275" lIns="114275" spcFirstLastPara="1" rIns="114275" wrap="square" tIns="114275">
            <a:noAutofit/>
          </a:bodyPr>
          <a:lstStyle/>
          <a:p>
            <a:pPr indent="0" lvl="0" marL="0" marR="0" rtl="0" algn="l">
              <a:lnSpc>
                <a:spcPct val="100000"/>
              </a:lnSpc>
              <a:spcBef>
                <a:spcPts val="0"/>
              </a:spcBef>
              <a:spcAft>
                <a:spcPts val="0"/>
              </a:spcAft>
              <a:buClr>
                <a:srgbClr val="000000"/>
              </a:buClr>
              <a:buSzPts val="4500"/>
              <a:buFont typeface="Arial"/>
              <a:buNone/>
            </a:pPr>
            <a:r>
              <a:t/>
            </a:r>
            <a:endParaRPr b="1" i="0" sz="4500" u="none" cap="none" strike="noStrike">
              <a:solidFill>
                <a:schemeClr val="dk1"/>
              </a:solidFill>
              <a:latin typeface="Helvetica Neue"/>
              <a:ea typeface="Helvetica Neue"/>
              <a:cs typeface="Helvetica Neue"/>
              <a:sym typeface="Helvetica Neue"/>
            </a:endParaRPr>
          </a:p>
        </p:txBody>
      </p:sp>
      <p:sp>
        <p:nvSpPr>
          <p:cNvPr id="57" name="Google Shape;57;g3e5d1e80347_0_228"/>
          <p:cNvSpPr/>
          <p:nvPr/>
        </p:nvSpPr>
        <p:spPr>
          <a:xfrm>
            <a:off x="14963950" y="10800000"/>
            <a:ext cx="4672500" cy="725700"/>
          </a:xfrm>
          <a:prstGeom prst="roundRect">
            <a:avLst>
              <a:gd fmla="val 16667" name="adj"/>
            </a:avLst>
          </a:prstGeom>
          <a:solidFill>
            <a:srgbClr val="25326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4500"/>
              <a:buFont typeface="Arial"/>
              <a:buNone/>
            </a:pPr>
            <a:r>
              <a:rPr b="1" i="0" lang="es-419" sz="4200" u="none" cap="none" strike="noStrike">
                <a:solidFill>
                  <a:schemeClr val="lt1"/>
                </a:solidFill>
                <a:latin typeface="Helvetica Neue"/>
                <a:ea typeface="Helvetica Neue"/>
                <a:cs typeface="Helvetica Neue"/>
                <a:sym typeface="Helvetica Neue"/>
              </a:rPr>
              <a:t>  Resultados</a:t>
            </a:r>
            <a:endParaRPr b="0" i="0" sz="4200" u="none" cap="none" strike="noStrike">
              <a:solidFill>
                <a:schemeClr val="lt1"/>
              </a:solidFill>
              <a:latin typeface="Arial"/>
              <a:ea typeface="Arial"/>
              <a:cs typeface="Arial"/>
              <a:sym typeface="Arial"/>
            </a:endParaRPr>
          </a:p>
        </p:txBody>
      </p:sp>
      <p:sp>
        <p:nvSpPr>
          <p:cNvPr id="58" name="Google Shape;58;g3e5d1e80347_0_228"/>
          <p:cNvSpPr/>
          <p:nvPr/>
        </p:nvSpPr>
        <p:spPr>
          <a:xfrm>
            <a:off x="14963925" y="21159649"/>
            <a:ext cx="13116600" cy="5651100"/>
          </a:xfrm>
          <a:prstGeom prst="roundRect">
            <a:avLst>
              <a:gd fmla="val 16667" name="adj"/>
            </a:avLst>
          </a:prstGeom>
          <a:solidFill>
            <a:srgbClr val="F3F3F3"/>
          </a:solidFill>
          <a:ln>
            <a:noFill/>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59" name="Google Shape;59;g3e5d1e80347_0_228"/>
          <p:cNvSpPr txBox="1"/>
          <p:nvPr/>
        </p:nvSpPr>
        <p:spPr>
          <a:xfrm>
            <a:off x="15410475" y="22086112"/>
            <a:ext cx="12223500" cy="3625200"/>
          </a:xfrm>
          <a:prstGeom prst="rect">
            <a:avLst/>
          </a:prstGeom>
          <a:noFill/>
          <a:ln>
            <a:noFill/>
          </a:ln>
        </p:spPr>
        <p:txBody>
          <a:bodyPr anchorCtr="0" anchor="t" bIns="114275" lIns="114275" spcFirstLastPara="1" rIns="114275" wrap="square" tIns="114275">
            <a:noAutofit/>
          </a:bodyPr>
          <a:lstStyle/>
          <a:p>
            <a:pPr indent="0" lvl="0" marL="0" rtl="0" algn="just">
              <a:spcBef>
                <a:spcPts val="0"/>
              </a:spcBef>
              <a:spcAft>
                <a:spcPts val="0"/>
              </a:spcAft>
              <a:buClr>
                <a:schemeClr val="dk1"/>
              </a:buClr>
              <a:buSzPts val="3000"/>
              <a:buFont typeface="Arial"/>
              <a:buNone/>
            </a:pPr>
            <a:r>
              <a:rPr lang="es-419" sz="3000">
                <a:solidFill>
                  <a:schemeClr val="dk2"/>
                </a:solidFill>
                <a:latin typeface="Helvetica Neue"/>
                <a:ea typeface="Helvetica Neue"/>
                <a:cs typeface="Helvetica Neue"/>
                <a:sym typeface="Helvetica Neue"/>
              </a:rPr>
              <a:t>Ingresar datos, puede apoyarse de fotografías y gráficos.</a:t>
            </a:r>
            <a:endParaRPr sz="3000">
              <a:solidFill>
                <a:schemeClr val="dk2"/>
              </a:solidFill>
              <a:latin typeface="Helvetica Neue"/>
              <a:ea typeface="Helvetica Neue"/>
              <a:cs typeface="Helvetica Neue"/>
              <a:sym typeface="Helvetica Neue"/>
            </a:endParaRPr>
          </a:p>
          <a:p>
            <a:pPr indent="0" lvl="0" marL="0" rtl="0" algn="just">
              <a:spcBef>
                <a:spcPts val="0"/>
              </a:spcBef>
              <a:spcAft>
                <a:spcPts val="0"/>
              </a:spcAft>
              <a:buClr>
                <a:schemeClr val="dk1"/>
              </a:buClr>
              <a:buSzPts val="3000"/>
              <a:buFont typeface="Arial"/>
              <a:buNone/>
            </a:pPr>
            <a:r>
              <a:rPr lang="es-419" sz="3000">
                <a:solidFill>
                  <a:schemeClr val="dk2"/>
                </a:solidFill>
                <a:latin typeface="Helvetica Neue"/>
                <a:ea typeface="Helvetica Neue"/>
                <a:cs typeface="Helvetica Neue"/>
                <a:sym typeface="Helvetica Neue"/>
              </a:rPr>
              <a:t>Lorem ipsum dolor sit amet, consectetur adipiscing elit, sed do eiusmod tempor incididunt ut labore et dolore magna aliqua. Ut enim ad minim veniam, quis nostrud exercitation ullamco laboris nisi.Lorem ipsum dolor sit amet, consectetur adipiscing elit, sed do eiusmod tempor incididunt ut labore et dolore.</a:t>
            </a:r>
            <a:endParaRPr sz="3000">
              <a:solidFill>
                <a:schemeClr val="dk2"/>
              </a:solidFill>
              <a:latin typeface="Helvetica Neue"/>
              <a:ea typeface="Helvetica Neue"/>
              <a:cs typeface="Helvetica Neue"/>
              <a:sym typeface="Helvetica Neue"/>
            </a:endParaRPr>
          </a:p>
        </p:txBody>
      </p:sp>
      <p:sp>
        <p:nvSpPr>
          <p:cNvPr id="60" name="Google Shape;60;g3e5d1e80347_0_228"/>
          <p:cNvSpPr txBox="1"/>
          <p:nvPr/>
        </p:nvSpPr>
        <p:spPr>
          <a:xfrm>
            <a:off x="14963927" y="21166375"/>
            <a:ext cx="10017900" cy="725700"/>
          </a:xfrm>
          <a:prstGeom prst="rect">
            <a:avLst/>
          </a:prstGeom>
          <a:noFill/>
          <a:ln>
            <a:noFill/>
          </a:ln>
        </p:spPr>
        <p:txBody>
          <a:bodyPr anchorCtr="0" anchor="ctr" bIns="114275" lIns="114275" spcFirstLastPara="1" rIns="114275" wrap="square" tIns="114275">
            <a:noAutofit/>
          </a:bodyPr>
          <a:lstStyle/>
          <a:p>
            <a:pPr indent="0" lvl="0" marL="0" marR="0" rtl="0" algn="l">
              <a:lnSpc>
                <a:spcPct val="100000"/>
              </a:lnSpc>
              <a:spcBef>
                <a:spcPts val="0"/>
              </a:spcBef>
              <a:spcAft>
                <a:spcPts val="0"/>
              </a:spcAft>
              <a:buClr>
                <a:srgbClr val="000000"/>
              </a:buClr>
              <a:buSzPts val="4500"/>
              <a:buFont typeface="Arial"/>
              <a:buNone/>
            </a:pPr>
            <a:r>
              <a:t/>
            </a:r>
            <a:endParaRPr b="1" i="0" sz="4500" u="none" cap="none" strike="noStrike">
              <a:solidFill>
                <a:schemeClr val="dk1"/>
              </a:solidFill>
              <a:latin typeface="Helvetica Neue"/>
              <a:ea typeface="Helvetica Neue"/>
              <a:cs typeface="Helvetica Neue"/>
              <a:sym typeface="Helvetica Neue"/>
            </a:endParaRPr>
          </a:p>
        </p:txBody>
      </p:sp>
      <p:sp>
        <p:nvSpPr>
          <p:cNvPr id="61" name="Google Shape;61;g3e5d1e80347_0_228"/>
          <p:cNvSpPr/>
          <p:nvPr/>
        </p:nvSpPr>
        <p:spPr>
          <a:xfrm>
            <a:off x="14963950" y="21166400"/>
            <a:ext cx="8708700" cy="725700"/>
          </a:xfrm>
          <a:prstGeom prst="roundRect">
            <a:avLst>
              <a:gd fmla="val 16667" name="adj"/>
            </a:avLst>
          </a:prstGeom>
          <a:solidFill>
            <a:srgbClr val="253269"/>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4500"/>
              <a:buFont typeface="Arial"/>
              <a:buNone/>
            </a:pPr>
            <a:r>
              <a:rPr b="1" i="0" lang="es-419" sz="4200" u="none" cap="none" strike="noStrike">
                <a:solidFill>
                  <a:schemeClr val="lt1"/>
                </a:solidFill>
                <a:latin typeface="Helvetica Neue"/>
                <a:ea typeface="Helvetica Neue"/>
                <a:cs typeface="Helvetica Neue"/>
                <a:sym typeface="Helvetica Neue"/>
              </a:rPr>
              <a:t>  Conclusiones y proyección</a:t>
            </a:r>
            <a:endParaRPr b="0" i="0" sz="4200" u="none" cap="none" strike="noStrike">
              <a:solidFill>
                <a:schemeClr val="lt1"/>
              </a:solidFill>
              <a:latin typeface="Arial"/>
              <a:ea typeface="Arial"/>
              <a:cs typeface="Arial"/>
              <a:sym typeface="Arial"/>
            </a:endParaRPr>
          </a:p>
        </p:txBody>
      </p:sp>
      <p:sp>
        <p:nvSpPr>
          <p:cNvPr id="62" name="Google Shape;62;g3e5d1e80347_0_228"/>
          <p:cNvSpPr txBox="1"/>
          <p:nvPr/>
        </p:nvSpPr>
        <p:spPr>
          <a:xfrm>
            <a:off x="15410475" y="28123825"/>
            <a:ext cx="12223500" cy="3365700"/>
          </a:xfrm>
          <a:prstGeom prst="rect">
            <a:avLst/>
          </a:prstGeom>
          <a:noFill/>
          <a:ln>
            <a:noFill/>
          </a:ln>
        </p:spPr>
        <p:txBody>
          <a:bodyPr anchorCtr="0" anchor="t" bIns="114275" lIns="114275" spcFirstLastPara="1" rIns="114275" wrap="square" tIns="114275">
            <a:noAutofit/>
          </a:bodyPr>
          <a:lstStyle/>
          <a:p>
            <a:pPr indent="0" lvl="0" marL="0" rtl="0" algn="just">
              <a:spcBef>
                <a:spcPts val="0"/>
              </a:spcBef>
              <a:spcAft>
                <a:spcPts val="0"/>
              </a:spcAft>
              <a:buClr>
                <a:schemeClr val="dk1"/>
              </a:buClr>
              <a:buSzPts val="3000"/>
              <a:buFont typeface="Arial"/>
              <a:buNone/>
            </a:pPr>
            <a:r>
              <a:rPr lang="es-419" sz="3000">
                <a:solidFill>
                  <a:schemeClr val="dk2"/>
                </a:solidFill>
                <a:latin typeface="Helvetica Neue"/>
                <a:ea typeface="Helvetica Neue"/>
                <a:cs typeface="Helvetica Neue"/>
                <a:sym typeface="Helvetica Neue"/>
              </a:rPr>
              <a:t>Ingresar datos, puede apoyarse de fotografías y gráficos.</a:t>
            </a:r>
            <a:endParaRPr sz="3000">
              <a:solidFill>
                <a:schemeClr val="dk2"/>
              </a:solidFill>
              <a:latin typeface="Helvetica Neue"/>
              <a:ea typeface="Helvetica Neue"/>
              <a:cs typeface="Helvetica Neue"/>
              <a:sym typeface="Helvetica Neue"/>
            </a:endParaRPr>
          </a:p>
          <a:p>
            <a:pPr indent="0" lvl="0" marL="0" rtl="0" algn="just">
              <a:spcBef>
                <a:spcPts val="0"/>
              </a:spcBef>
              <a:spcAft>
                <a:spcPts val="0"/>
              </a:spcAft>
              <a:buClr>
                <a:schemeClr val="dk1"/>
              </a:buClr>
              <a:buSzPts val="3000"/>
              <a:buFont typeface="Arial"/>
              <a:buNone/>
            </a:pPr>
            <a:r>
              <a:rPr lang="es-419" sz="3000">
                <a:solidFill>
                  <a:schemeClr val="dk2"/>
                </a:solidFill>
                <a:latin typeface="Helvetica Neue"/>
                <a:ea typeface="Helvetica Neue"/>
                <a:cs typeface="Helvetica Neue"/>
                <a:sym typeface="Helvetica Neue"/>
              </a:rPr>
              <a:t>Lorem ipsum dolor sit amet, consectetur adipiscing elit, sed do eiusmod tempor incididunt ut labore et dolore magna aliqua. Ut enim ad minim veniam, quis nostrud exercitation ullamco laboris nisi.Lorem ipsum dolor sit amet, consectetur adipiscing elit, sed do eiusmod tempor incididunt ut labore et dolore.</a:t>
            </a:r>
            <a:endParaRPr sz="3000">
              <a:solidFill>
                <a:schemeClr val="dk2"/>
              </a:solidFill>
              <a:latin typeface="Helvetica Neue"/>
              <a:ea typeface="Helvetica Neue"/>
              <a:cs typeface="Helvetica Neue"/>
              <a:sym typeface="Helvetica Neue"/>
            </a:endParaRPr>
          </a:p>
          <a:p>
            <a:pPr indent="0" lvl="0" marL="0" marR="0" rtl="0" algn="just">
              <a:lnSpc>
                <a:spcPct val="100000"/>
              </a:lnSpc>
              <a:spcBef>
                <a:spcPts val="0"/>
              </a:spcBef>
              <a:spcAft>
                <a:spcPts val="0"/>
              </a:spcAft>
              <a:buClr>
                <a:srgbClr val="000000"/>
              </a:buClr>
              <a:buSzPts val="3000"/>
              <a:buFont typeface="Arial"/>
              <a:buNone/>
            </a:pPr>
            <a:r>
              <a:rPr b="0" i="0" lang="es-419" sz="3000" u="none" cap="none" strike="noStrike">
                <a:solidFill>
                  <a:schemeClr val="dk2"/>
                </a:solidFill>
                <a:latin typeface="Helvetica Neue"/>
                <a:ea typeface="Helvetica Neue"/>
                <a:cs typeface="Helvetica Neue"/>
                <a:sym typeface="Helvetica Neue"/>
              </a:rPr>
              <a:t> </a:t>
            </a:r>
            <a:endParaRPr b="0" i="0" sz="3000" u="none" cap="none" strike="noStrike">
              <a:solidFill>
                <a:schemeClr val="dk2"/>
              </a:solidFill>
              <a:latin typeface="Helvetica Neue"/>
              <a:ea typeface="Helvetica Neue"/>
              <a:cs typeface="Helvetica Neue"/>
              <a:sym typeface="Helvetica Neue"/>
            </a:endParaRPr>
          </a:p>
        </p:txBody>
      </p:sp>
      <p:sp>
        <p:nvSpPr>
          <p:cNvPr id="63" name="Google Shape;63;g3e5d1e80347_0_228"/>
          <p:cNvSpPr/>
          <p:nvPr/>
        </p:nvSpPr>
        <p:spPr>
          <a:xfrm>
            <a:off x="24615675" y="6173500"/>
            <a:ext cx="3132300" cy="3132300"/>
          </a:xfrm>
          <a:prstGeom prst="rect">
            <a:avLst/>
          </a:prstGeom>
          <a:solidFill>
            <a:schemeClr val="lt2"/>
          </a:solidFill>
          <a:ln cap="flat" cmpd="sng" w="9525">
            <a:solidFill>
              <a:schemeClr val="dk2"/>
            </a:solidFill>
            <a:prstDash val="solid"/>
            <a:round/>
            <a:headEnd len="sm" w="sm" type="none"/>
            <a:tailEnd len="sm" w="sm" type="none"/>
          </a:ln>
        </p:spPr>
        <p:txBody>
          <a:bodyPr anchorCtr="0" anchor="ctr" bIns="91425" lIns="91425" spcFirstLastPara="1" rIns="91425" wrap="square" tIns="91425">
            <a:noAutofit/>
          </a:bodyPr>
          <a:lstStyle/>
          <a:p>
            <a:pPr indent="0" lvl="0" marL="0" marR="0" rtl="0" algn="ctr">
              <a:lnSpc>
                <a:spcPct val="100000"/>
              </a:lnSpc>
              <a:spcBef>
                <a:spcPts val="0"/>
              </a:spcBef>
              <a:spcAft>
                <a:spcPts val="0"/>
              </a:spcAft>
              <a:buClr>
                <a:srgbClr val="000000"/>
              </a:buClr>
              <a:buSzPts val="2300"/>
              <a:buFont typeface="Arial"/>
              <a:buNone/>
            </a:pPr>
            <a:r>
              <a:rPr b="1" i="0" lang="es-419" sz="2300" u="none" cap="none" strike="noStrike">
                <a:solidFill>
                  <a:srgbClr val="000000"/>
                </a:solidFill>
                <a:latin typeface="Arial"/>
                <a:ea typeface="Arial"/>
                <a:cs typeface="Arial"/>
                <a:sym typeface="Arial"/>
              </a:rPr>
              <a:t>LOGO </a:t>
            </a:r>
            <a:endParaRPr b="1" i="0" sz="2300" u="none" cap="none" strike="noStrike">
              <a:solidFill>
                <a:srgbClr val="000000"/>
              </a:solidFill>
              <a:latin typeface="Arial"/>
              <a:ea typeface="Arial"/>
              <a:cs typeface="Arial"/>
              <a:sym typeface="Arial"/>
            </a:endParaRPr>
          </a:p>
          <a:p>
            <a:pPr indent="0" lvl="0" marL="0" marR="0" rtl="0" algn="ctr">
              <a:lnSpc>
                <a:spcPct val="100000"/>
              </a:lnSpc>
              <a:spcBef>
                <a:spcPts val="0"/>
              </a:spcBef>
              <a:spcAft>
                <a:spcPts val="0"/>
              </a:spcAft>
              <a:buClr>
                <a:srgbClr val="000000"/>
              </a:buClr>
              <a:buSzPts val="2300"/>
              <a:buFont typeface="Arial"/>
              <a:buNone/>
            </a:pPr>
            <a:r>
              <a:rPr b="1" i="0" lang="es-419" sz="2300" u="none" cap="none" strike="noStrike">
                <a:solidFill>
                  <a:srgbClr val="000000"/>
                </a:solidFill>
                <a:latin typeface="Arial"/>
                <a:ea typeface="Arial"/>
                <a:cs typeface="Arial"/>
                <a:sym typeface="Arial"/>
              </a:rPr>
              <a:t>ESTABLECIMIENTO</a:t>
            </a:r>
            <a:endParaRPr b="1" i="0" sz="2300" u="none" cap="none" strike="noStrike">
              <a:solidFill>
                <a:srgbClr val="000000"/>
              </a:solidFill>
              <a:latin typeface="Arial"/>
              <a:ea typeface="Arial"/>
              <a:cs typeface="Arial"/>
              <a:sym typeface="Arial"/>
            </a:endParaRPr>
          </a:p>
        </p:txBody>
      </p:sp>
      <p:sp>
        <p:nvSpPr>
          <p:cNvPr id="64" name="Google Shape;64;g3e5d1e80347_0_228"/>
          <p:cNvSpPr txBox="1"/>
          <p:nvPr/>
        </p:nvSpPr>
        <p:spPr>
          <a:xfrm>
            <a:off x="7385950" y="32855400"/>
            <a:ext cx="5481000" cy="1598400"/>
          </a:xfrm>
          <a:prstGeom prst="rect">
            <a:avLst/>
          </a:prstGeom>
          <a:noFill/>
          <a:ln>
            <a:noFill/>
          </a:ln>
        </p:spPr>
        <p:txBody>
          <a:bodyPr anchorCtr="0" anchor="t" bIns="114275" lIns="114275" spcFirstLastPara="1" rIns="114275" wrap="square" tIns="114275">
            <a:noAutofit/>
          </a:bodyPr>
          <a:lstStyle/>
          <a:p>
            <a:pPr indent="-419100" lvl="0" marL="457200" marR="0" rtl="0" algn="just">
              <a:lnSpc>
                <a:spcPct val="100000"/>
              </a:lnSpc>
              <a:spcBef>
                <a:spcPts val="0"/>
              </a:spcBef>
              <a:spcAft>
                <a:spcPts val="0"/>
              </a:spcAft>
              <a:buClr>
                <a:schemeClr val="dk2"/>
              </a:buClr>
              <a:buSzPts val="3000"/>
              <a:buFont typeface="Helvetica Neue"/>
              <a:buChar char="●"/>
            </a:pPr>
            <a:r>
              <a:rPr b="0" i="0" lang="es-419" sz="3000" u="none" cap="none" strike="noStrike">
                <a:solidFill>
                  <a:schemeClr val="dk2"/>
                </a:solidFill>
                <a:latin typeface="Helvetica Neue"/>
                <a:ea typeface="Helvetica Neue"/>
                <a:cs typeface="Helvetica Neue"/>
                <a:sym typeface="Helvetica Neue"/>
              </a:rPr>
              <a:t>Nombre Apellido</a:t>
            </a:r>
            <a:endParaRPr b="0" i="0" sz="3000" u="none" cap="none" strike="noStrike">
              <a:solidFill>
                <a:schemeClr val="dk2"/>
              </a:solidFill>
              <a:latin typeface="Helvetica Neue"/>
              <a:ea typeface="Helvetica Neue"/>
              <a:cs typeface="Helvetica Neue"/>
              <a:sym typeface="Helvetica Neue"/>
            </a:endParaRPr>
          </a:p>
          <a:p>
            <a:pPr indent="-419100" lvl="0" marL="457200" marR="0" rtl="0" algn="just">
              <a:lnSpc>
                <a:spcPct val="100000"/>
              </a:lnSpc>
              <a:spcBef>
                <a:spcPts val="0"/>
              </a:spcBef>
              <a:spcAft>
                <a:spcPts val="0"/>
              </a:spcAft>
              <a:buClr>
                <a:schemeClr val="dk2"/>
              </a:buClr>
              <a:buSzPts val="3000"/>
              <a:buFont typeface="Helvetica Neue"/>
              <a:buChar char="●"/>
            </a:pPr>
            <a:r>
              <a:rPr b="0" i="0" lang="es-419" sz="3000" u="none" cap="none" strike="noStrike">
                <a:solidFill>
                  <a:schemeClr val="dk2"/>
                </a:solidFill>
                <a:latin typeface="Helvetica Neue"/>
                <a:ea typeface="Helvetica Neue"/>
                <a:cs typeface="Helvetica Neue"/>
                <a:sym typeface="Helvetica Neue"/>
              </a:rPr>
              <a:t>Nombre Apellido</a:t>
            </a:r>
            <a:endParaRPr b="0" i="0" sz="3000" u="none" cap="none" strike="noStrike">
              <a:solidFill>
                <a:schemeClr val="dk2"/>
              </a:solidFill>
              <a:latin typeface="Helvetica Neue"/>
              <a:ea typeface="Helvetica Neue"/>
              <a:cs typeface="Helvetica Neue"/>
              <a:sym typeface="Helvetica Neue"/>
            </a:endParaRPr>
          </a:p>
          <a:p>
            <a:pPr indent="-419100" lvl="0" marL="457200" marR="0" rtl="0" algn="just">
              <a:lnSpc>
                <a:spcPct val="100000"/>
              </a:lnSpc>
              <a:spcBef>
                <a:spcPts val="0"/>
              </a:spcBef>
              <a:spcAft>
                <a:spcPts val="0"/>
              </a:spcAft>
              <a:buClr>
                <a:schemeClr val="dk2"/>
              </a:buClr>
              <a:buSzPts val="3000"/>
              <a:buFont typeface="Helvetica Neue"/>
              <a:buChar char="●"/>
            </a:pPr>
            <a:r>
              <a:rPr b="0" i="0" lang="es-419" sz="3000" u="none" cap="none" strike="noStrike">
                <a:solidFill>
                  <a:schemeClr val="dk2"/>
                </a:solidFill>
                <a:latin typeface="Helvetica Neue"/>
                <a:ea typeface="Helvetica Neue"/>
                <a:cs typeface="Helvetica Neue"/>
                <a:sym typeface="Helvetica Neue"/>
              </a:rPr>
              <a:t>Nombre Apellido</a:t>
            </a:r>
            <a:endParaRPr b="0" i="0" sz="3000" u="none" cap="none" strike="noStrike">
              <a:solidFill>
                <a:schemeClr val="dk2"/>
              </a:solidFill>
              <a:latin typeface="Helvetica Neue"/>
              <a:ea typeface="Helvetica Neue"/>
              <a:cs typeface="Helvetica Neue"/>
              <a:sym typeface="Helvetica Neue"/>
            </a:endParaRPr>
          </a:p>
        </p:txBody>
      </p:sp>
      <p:sp>
        <p:nvSpPr>
          <p:cNvPr id="65" name="Google Shape;65;g3e5d1e80347_0_228"/>
          <p:cNvSpPr txBox="1"/>
          <p:nvPr/>
        </p:nvSpPr>
        <p:spPr>
          <a:xfrm>
            <a:off x="14943900" y="4879725"/>
            <a:ext cx="2155800" cy="907800"/>
          </a:xfrm>
          <a:prstGeom prst="rect">
            <a:avLst/>
          </a:prstGeom>
          <a:solidFill>
            <a:srgbClr val="253269"/>
          </a:solidFill>
          <a:ln cap="flat" cmpd="sng" w="28575">
            <a:solidFill>
              <a:srgbClr val="253269"/>
            </a:solidFill>
            <a:prstDash val="solid"/>
            <a:round/>
            <a:headEnd len="sm" w="sm" type="none"/>
            <a:tailEnd len="sm" w="sm" type="none"/>
          </a:ln>
        </p:spPr>
        <p:txBody>
          <a:bodyPr anchorCtr="0" anchor="ctr" bIns="114275" lIns="114275" spcFirstLastPara="1" rIns="114275" wrap="square" tIns="114275">
            <a:noAutofit/>
          </a:bodyPr>
          <a:lstStyle/>
          <a:p>
            <a:pPr indent="0" lvl="0" marL="0" marR="0" rtl="0" algn="ctr">
              <a:lnSpc>
                <a:spcPct val="100000"/>
              </a:lnSpc>
              <a:spcBef>
                <a:spcPts val="0"/>
              </a:spcBef>
              <a:spcAft>
                <a:spcPts val="0"/>
              </a:spcAft>
              <a:buClr>
                <a:srgbClr val="000000"/>
              </a:buClr>
              <a:buSzPts val="4375"/>
              <a:buFont typeface="Arial"/>
              <a:buNone/>
            </a:pPr>
            <a:r>
              <a:rPr b="1" i="0" lang="es-419" sz="4375" u="none" cap="none" strike="noStrike">
                <a:solidFill>
                  <a:schemeClr val="lt1"/>
                </a:solidFill>
                <a:latin typeface="Montserrat"/>
                <a:ea typeface="Montserrat"/>
                <a:cs typeface="Montserrat"/>
                <a:sym typeface="Montserrat"/>
              </a:rPr>
              <a:t>2025</a:t>
            </a:r>
            <a:endParaRPr b="1" i="0" sz="4375" u="none" cap="none" strike="noStrike">
              <a:solidFill>
                <a:schemeClr val="lt1"/>
              </a:solidFill>
              <a:latin typeface="Montserrat"/>
              <a:ea typeface="Montserrat"/>
              <a:cs typeface="Montserrat"/>
              <a:sym typeface="Montserrat"/>
            </a:endParaRPr>
          </a:p>
        </p:txBody>
      </p:sp>
      <p:pic>
        <p:nvPicPr>
          <p:cNvPr id="66" name="Google Shape;66;g3e5d1e80347_0_228" title="IconEx-30.png"/>
          <p:cNvPicPr preferRelativeResize="0"/>
          <p:nvPr/>
        </p:nvPicPr>
        <p:blipFill rotWithShape="1">
          <a:blip r:embed="rId3">
            <a:alphaModFix/>
          </a:blip>
          <a:srcRect b="259" l="0" r="0" t="249"/>
          <a:stretch/>
        </p:blipFill>
        <p:spPr>
          <a:xfrm>
            <a:off x="17326519" y="4879725"/>
            <a:ext cx="912453" cy="907800"/>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