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3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CE2"/>
    <a:srgbClr val="D494C0"/>
    <a:srgbClr val="EE783C"/>
    <a:srgbClr val="009875"/>
    <a:srgbClr val="E6E6E6"/>
    <a:srgbClr val="59609A"/>
    <a:srgbClr val="FDD07A"/>
    <a:srgbClr val="F4A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51189-8595-1F9B-0BE9-263B39D82702}" v="10" dt="2024-06-21T16:14:04.579"/>
    <p1510:client id="{A0B2F58E-6155-5B84-7F75-1B50872F6727}" v="167" dt="2024-06-19T17:16:22.913"/>
    <p1510:client id="{E0BA43D3-D564-4425-7AFC-731EC8E4ADD6}" v="13" dt="2024-06-19T17:40:29.522"/>
    <p1510:client id="{F700D699-93C1-9C3B-55E4-00389F28A620}" v="26" dt="2024-06-21T13:46:59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232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E6E17-C17A-41CE-ABC5-CCF859BEB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4FC541-CA3F-421F-9FD0-364019F6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3BD65-34B7-4174-B9EC-29F762A1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57C320-A2DC-4AF1-AE7E-D6CF5AA4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1F149-D312-4BCD-9CB5-08EEE244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503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8E4FA-7014-4FFC-8210-6AEC48B9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57B206-72F2-40FB-8193-4575F1002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A6A21-2EC2-4593-8CEB-EE2CE5D7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2EC477-EA72-4E02-9C05-44E24FEB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8FE555-985D-4008-9437-8C75BD8D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77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73A454-8FD0-4185-8937-93585CE8D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A6DB6F-8531-4F11-9920-979C9A3AE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05B683-C3D7-430C-A247-6CBD6A9B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E9F77F-CEAC-47A4-A411-02C5B97B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2AEED-3C73-43BD-8F4B-644BB99D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55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83762-9C6B-48AC-84E9-F90A8AC4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2B5B7-832C-4BB3-B2EA-539EF4D22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D5B38-CB78-40A5-8173-F3D30647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C2CD4E-1D18-4A70-A4B3-C2DB900A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0EF3E-46A8-4FB6-8690-CBD2A4D4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16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15C95-1BEA-4BB0-A9B8-BBEED630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530A7-5ECC-469C-BAEF-EB461113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95C30A-1B14-40DE-95B6-CC698920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5D6265-DF32-433C-908D-5287B82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12DF7-31C1-4A84-A217-AC29F92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01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6639-F975-4AD0-9BA4-ECDF7AD9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38AAE-41AB-4164-B86C-462CB6D5F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0886AF-8322-4AF0-95F4-99D0EA950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C4EACF-E398-4B95-B398-D17133DC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08F3A8-5927-4783-B934-158870FE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97C1D5-5C31-4688-AE6C-528F56F9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10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D4DE0-AC81-4124-B4A1-36BBB33E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4C1AC0-B2D0-4893-A44E-FD748D3E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543124-9A59-46DA-938D-F31D89EC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66B035-1D3A-4A4F-86D2-5538FF207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EAEDF3-B5E5-4699-98C5-6C80517D4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0030EC-8147-49D8-AECD-68724F3D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D0A206-5223-4E58-B1F4-EFC7BA9A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581C77-3A67-44D2-B3F6-AB6C691F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327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7AA2C-C68D-4F91-991F-8B0C23E0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5716F9-9F58-4A6A-A3C6-283B4803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372163-8A12-468E-8D6D-910DFE00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8BB812-8372-401F-A99A-A25C8C8F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00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C05E30-9CED-4BD6-B591-FF042D36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610709-B24D-4761-92D6-F946F88C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F2A564-EAFA-48C6-8D5D-51693538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51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C5D01-6C72-43B4-B5AD-F63E72A7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5B341E-6690-4409-9647-945B8076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02696F-A446-4179-9BCE-2977DCA01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17C5A9-2339-4E8D-B001-967F1F0A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D6F890-2753-4959-A7D6-00FFD8DE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DE55FA-B8B9-49F0-96C7-5B7F704D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92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105D2-8331-4393-82D4-2BB8191E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5A2D3C-6F7B-4108-ABD8-29B12B6EB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AC2B13-A4DD-495F-9419-B876F5953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04897-5C7E-415E-A898-B65A4BEC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EF391A-3145-4F87-B006-E2D372B3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FFB41-CDCC-49E9-B017-86243FAE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11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B269C2-771C-4FB6-B66B-589CF8AA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A046A-041A-4D8C-A24B-0BC450F1E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3BC65-1ABF-4BDA-9101-C93445136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E489-0A58-4C81-B232-2E56F971333C}" type="datetimeFigureOut">
              <a:rPr lang="es-CL" smtClean="0"/>
              <a:t>08-07-2024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0FC88-4F84-4DD8-826F-0F76E8D4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24618-FDC8-43C5-A8E5-CA91FE074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1132-FA39-450B-AEA3-4C23C19CC6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23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0ACD97-7425-4902-BCD7-406616DCC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85" y="703481"/>
            <a:ext cx="2829131" cy="29752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7AF0E3-241F-4DC8-9535-AD5BE25C1BA4}"/>
              </a:ext>
            </a:extLst>
          </p:cNvPr>
          <p:cNvSpPr txBox="1"/>
          <p:nvPr/>
        </p:nvSpPr>
        <p:spPr>
          <a:xfrm>
            <a:off x="845544" y="1172506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/>
              <a:t>Logo Explora La Araucanía:</a:t>
            </a:r>
          </a:p>
          <a:p>
            <a:endParaRPr lang="es-ES" sz="1800" b="1" dirty="0"/>
          </a:p>
          <a:p>
            <a:r>
              <a:rPr lang="es-ES" b="1" dirty="0"/>
              <a:t>Para informes, material didáctico e insumos internos del proyecto.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ED864E-FA91-4AF0-86F2-C6298DBE6A02}"/>
              </a:ext>
            </a:extLst>
          </p:cNvPr>
          <p:cNvSpPr txBox="1"/>
          <p:nvPr/>
        </p:nvSpPr>
        <p:spPr>
          <a:xfrm>
            <a:off x="845544" y="4870890"/>
            <a:ext cx="609783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800" b="1" dirty="0"/>
              <a:t>Logo </a:t>
            </a:r>
            <a:r>
              <a:rPr lang="es-ES" b="1" dirty="0"/>
              <a:t>Ministerio + Logo Explora </a:t>
            </a:r>
            <a:r>
              <a:rPr lang="es-ES" sz="1800" b="1" dirty="0"/>
              <a:t>La Araucanía</a:t>
            </a:r>
          </a:p>
          <a:p>
            <a:endParaRPr lang="es-ES" sz="1800" b="1" dirty="0"/>
          </a:p>
          <a:p>
            <a:r>
              <a:rPr lang="es-ES" b="1" dirty="0"/>
              <a:t>Para contenido institucional, y uso de difusión externa.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0C06B4-CDA8-470C-B271-5120B645C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92" y="3789737"/>
            <a:ext cx="4659681" cy="2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1E39DFB-78B9-451F-A38D-9CD06DE5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39" y="4862962"/>
            <a:ext cx="2081791" cy="15036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6ABF884-F33B-46A2-A7BA-EACDC0E12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1" y="4832701"/>
            <a:ext cx="2754283" cy="15339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B6BE73-43A9-4751-9AAF-8AAAE6F3D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62" y="4944945"/>
            <a:ext cx="2081790" cy="1199527"/>
          </a:xfrm>
          <a:prstGeom prst="rect">
            <a:avLst/>
          </a:prstGeom>
        </p:spPr>
      </p:pic>
      <p:sp>
        <p:nvSpPr>
          <p:cNvPr id="15" name="Título 11">
            <a:extLst>
              <a:ext uri="{FF2B5EF4-FFF2-40B4-BE49-F238E27FC236}">
                <a16:creationId xmlns:a16="http://schemas.microsoft.com/office/drawing/2014/main" id="{E869E45C-5070-403E-9489-0AD6FD757C71}"/>
              </a:ext>
            </a:extLst>
          </p:cNvPr>
          <p:cNvSpPr txBox="1">
            <a:spLocks/>
          </p:cNvSpPr>
          <p:nvPr/>
        </p:nvSpPr>
        <p:spPr>
          <a:xfrm>
            <a:off x="573795" y="22379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000" b="1" dirty="0"/>
              <a:t>Desafío Explora – Logos en fondo blanco</a:t>
            </a:r>
            <a:endParaRPr lang="es-CL" sz="5000" b="1" dirty="0"/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03D272F-C9D3-A159-8C0B-5C07712BEB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0" t="34896" r="-1894" b="30729"/>
          <a:stretch/>
        </p:blipFill>
        <p:spPr>
          <a:xfrm>
            <a:off x="3268644" y="5283171"/>
            <a:ext cx="2017226" cy="671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7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C4ABBA-E56F-48C7-976B-4055FEA3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24" y="4994219"/>
            <a:ext cx="2154062" cy="124116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77ECF13-14EF-4AE3-B99C-051F3605C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8" y="5113072"/>
            <a:ext cx="2618736" cy="112231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6080EA8-B9AE-4324-A428-A01E7A9A7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28" y="4802107"/>
            <a:ext cx="2247271" cy="1623210"/>
          </a:xfrm>
          <a:prstGeom prst="rect">
            <a:avLst/>
          </a:prstGeom>
        </p:spPr>
      </p:pic>
      <p:sp>
        <p:nvSpPr>
          <p:cNvPr id="22" name="Título 11">
            <a:extLst>
              <a:ext uri="{FF2B5EF4-FFF2-40B4-BE49-F238E27FC236}">
                <a16:creationId xmlns:a16="http://schemas.microsoft.com/office/drawing/2014/main" id="{2DFCE0A0-48C4-4357-A6D9-72A517E2F662}"/>
              </a:ext>
            </a:extLst>
          </p:cNvPr>
          <p:cNvSpPr txBox="1">
            <a:spLocks/>
          </p:cNvSpPr>
          <p:nvPr/>
        </p:nvSpPr>
        <p:spPr>
          <a:xfrm>
            <a:off x="573795" y="22379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000" b="1" dirty="0">
                <a:solidFill>
                  <a:schemeClr val="bg1"/>
                </a:solidFill>
              </a:rPr>
              <a:t>Desafío Explora – Logos en fondo negro</a:t>
            </a:r>
            <a:endParaRPr lang="es-CL" sz="5000" b="1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B0819B98-8D36-8F66-5618-7DA520B20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178" r="-2625" b="35371"/>
          <a:stretch/>
        </p:blipFill>
        <p:spPr>
          <a:xfrm>
            <a:off x="3496108" y="5371352"/>
            <a:ext cx="2259452" cy="7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57C15B4-26F8-415C-88AB-65D8C07F6AC4}"/>
              </a:ext>
            </a:extLst>
          </p:cNvPr>
          <p:cNvSpPr/>
          <p:nvPr/>
        </p:nvSpPr>
        <p:spPr>
          <a:xfrm>
            <a:off x="0" y="0"/>
            <a:ext cx="6996701" cy="6858000"/>
          </a:xfrm>
          <a:prstGeom prst="rect">
            <a:avLst/>
          </a:prstGeom>
          <a:solidFill>
            <a:srgbClr val="009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E149424-539F-4BC8-BCDF-15E4EFB8C78F}"/>
              </a:ext>
            </a:extLst>
          </p:cNvPr>
          <p:cNvSpPr/>
          <p:nvPr/>
        </p:nvSpPr>
        <p:spPr>
          <a:xfrm>
            <a:off x="6996701" y="0"/>
            <a:ext cx="647272" cy="6858000"/>
          </a:xfrm>
          <a:prstGeom prst="rect">
            <a:avLst/>
          </a:prstGeom>
          <a:solidFill>
            <a:srgbClr val="EE7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29A8167-B122-4924-89FE-C7C95D3F0421}"/>
              </a:ext>
            </a:extLst>
          </p:cNvPr>
          <p:cNvSpPr/>
          <p:nvPr/>
        </p:nvSpPr>
        <p:spPr>
          <a:xfrm>
            <a:off x="7633390" y="0"/>
            <a:ext cx="657855" cy="6858000"/>
          </a:xfrm>
          <a:prstGeom prst="rect">
            <a:avLst/>
          </a:prstGeom>
          <a:solidFill>
            <a:srgbClr val="D49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F4F7B7-6144-40DA-A7C6-25BA6BBE8EFF}"/>
              </a:ext>
            </a:extLst>
          </p:cNvPr>
          <p:cNvSpPr/>
          <p:nvPr/>
        </p:nvSpPr>
        <p:spPr>
          <a:xfrm>
            <a:off x="8280662" y="0"/>
            <a:ext cx="3911338" cy="6858000"/>
          </a:xfrm>
          <a:prstGeom prst="rect">
            <a:avLst/>
          </a:prstGeom>
          <a:solidFill>
            <a:srgbClr val="3A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82FAD0-7E5A-4B73-B6AA-4B12243971C5}"/>
              </a:ext>
            </a:extLst>
          </p:cNvPr>
          <p:cNvSpPr txBox="1"/>
          <p:nvPr/>
        </p:nvSpPr>
        <p:spPr>
          <a:xfrm>
            <a:off x="898865" y="3313189"/>
            <a:ext cx="5788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1" dirty="0">
                <a:solidFill>
                  <a:schemeClr val="bg1"/>
                </a:solidFill>
              </a:rPr>
              <a:t>Desafío Explora – Fondo y Colores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7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ABF884-F33B-46A2-A7BA-EACDC0E12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1" y="4871448"/>
            <a:ext cx="3154654" cy="17147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B6BE73-43A9-4751-9AAF-8AAAE6F3D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22" y="5125759"/>
            <a:ext cx="2081790" cy="1199527"/>
          </a:xfrm>
          <a:prstGeom prst="rect">
            <a:avLst/>
          </a:prstGeom>
        </p:spPr>
      </p:pic>
      <p:sp>
        <p:nvSpPr>
          <p:cNvPr id="8" name="Título 11">
            <a:extLst>
              <a:ext uri="{FF2B5EF4-FFF2-40B4-BE49-F238E27FC236}">
                <a16:creationId xmlns:a16="http://schemas.microsoft.com/office/drawing/2014/main" id="{163B4CB5-813D-4268-AF9F-7E48346EE15A}"/>
              </a:ext>
            </a:extLst>
          </p:cNvPr>
          <p:cNvSpPr txBox="1">
            <a:spLocks/>
          </p:cNvSpPr>
          <p:nvPr/>
        </p:nvSpPr>
        <p:spPr>
          <a:xfrm>
            <a:off x="573795" y="22379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000" b="1" dirty="0"/>
              <a:t>PIPE – Logos en fondo blanco</a:t>
            </a:r>
            <a:endParaRPr lang="es-CL" sz="5000" b="1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4B936E2B-56F5-7524-3F29-B7273051A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805" y="4752813"/>
            <a:ext cx="1313102" cy="1536916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BF242BF-F9EB-66AF-0132-972CB9E1B0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0" t="34896" r="-1894" b="30729"/>
          <a:stretch/>
        </p:blipFill>
        <p:spPr>
          <a:xfrm>
            <a:off x="3501119" y="5515646"/>
            <a:ext cx="2017226" cy="671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15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C4ABBA-E56F-48C7-976B-4055FEA3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24" y="4994219"/>
            <a:ext cx="2154062" cy="124116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77ECF13-14EF-4AE3-B99C-051F3605C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8" y="5113072"/>
            <a:ext cx="2618736" cy="1122316"/>
          </a:xfrm>
          <a:prstGeom prst="rect">
            <a:avLst/>
          </a:prstGeom>
        </p:spPr>
      </p:pic>
      <p:sp>
        <p:nvSpPr>
          <p:cNvPr id="9" name="Título 11">
            <a:extLst>
              <a:ext uri="{FF2B5EF4-FFF2-40B4-BE49-F238E27FC236}">
                <a16:creationId xmlns:a16="http://schemas.microsoft.com/office/drawing/2014/main" id="{9BFCBEDA-F87C-4328-840E-9BB2ADC23B4D}"/>
              </a:ext>
            </a:extLst>
          </p:cNvPr>
          <p:cNvSpPr txBox="1">
            <a:spLocks/>
          </p:cNvSpPr>
          <p:nvPr/>
        </p:nvSpPr>
        <p:spPr>
          <a:xfrm>
            <a:off x="573795" y="22379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5000" b="1" dirty="0">
                <a:solidFill>
                  <a:schemeClr val="bg1"/>
                </a:solidFill>
              </a:rPr>
              <a:t>PIPE – Logos en fondo negro</a:t>
            </a:r>
            <a:endParaRPr lang="es-CL" sz="50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8C181F-B31C-DEC9-6B60-4A100F0CB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702" y="4726982"/>
            <a:ext cx="1235611" cy="1511086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0629CFDF-A8FE-9464-60CA-6AFB2614C4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178" r="-2625" b="35371"/>
          <a:stretch/>
        </p:blipFill>
        <p:spPr>
          <a:xfrm>
            <a:off x="3496108" y="5371352"/>
            <a:ext cx="2259452" cy="7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3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57C15B4-26F8-415C-88AB-65D8C07F6AC4}"/>
              </a:ext>
            </a:extLst>
          </p:cNvPr>
          <p:cNvSpPr/>
          <p:nvPr/>
        </p:nvSpPr>
        <p:spPr>
          <a:xfrm>
            <a:off x="0" y="0"/>
            <a:ext cx="6996701" cy="6858000"/>
          </a:xfrm>
          <a:prstGeom prst="rect">
            <a:avLst/>
          </a:prstGeom>
          <a:solidFill>
            <a:srgbClr val="EE7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E149424-539F-4BC8-BCDF-15E4EFB8C78F}"/>
              </a:ext>
            </a:extLst>
          </p:cNvPr>
          <p:cNvSpPr/>
          <p:nvPr/>
        </p:nvSpPr>
        <p:spPr>
          <a:xfrm>
            <a:off x="6996079" y="0"/>
            <a:ext cx="647894" cy="6858000"/>
          </a:xfrm>
          <a:prstGeom prst="rect">
            <a:avLst/>
          </a:prstGeom>
          <a:solidFill>
            <a:srgbClr val="F4A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29A8167-B122-4924-89FE-C7C95D3F0421}"/>
              </a:ext>
            </a:extLst>
          </p:cNvPr>
          <p:cNvSpPr/>
          <p:nvPr/>
        </p:nvSpPr>
        <p:spPr>
          <a:xfrm>
            <a:off x="7633390" y="0"/>
            <a:ext cx="827188" cy="6858000"/>
          </a:xfrm>
          <a:prstGeom prst="rect">
            <a:avLst/>
          </a:prstGeom>
          <a:solidFill>
            <a:srgbClr val="FDD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F4F7B7-6144-40DA-A7C6-25BA6BBE8EFF}"/>
              </a:ext>
            </a:extLst>
          </p:cNvPr>
          <p:cNvSpPr/>
          <p:nvPr/>
        </p:nvSpPr>
        <p:spPr>
          <a:xfrm>
            <a:off x="8291245" y="0"/>
            <a:ext cx="3900755" cy="6858000"/>
          </a:xfrm>
          <a:prstGeom prst="rect">
            <a:avLst/>
          </a:prstGeom>
          <a:solidFill>
            <a:srgbClr val="596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22AE1B-91E0-47F1-99BE-9CC5F7A68D7E}"/>
              </a:ext>
            </a:extLst>
          </p:cNvPr>
          <p:cNvSpPr txBox="1"/>
          <p:nvPr/>
        </p:nvSpPr>
        <p:spPr>
          <a:xfrm>
            <a:off x="898865" y="3313189"/>
            <a:ext cx="3772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1" dirty="0">
                <a:solidFill>
                  <a:schemeClr val="bg1"/>
                </a:solidFill>
              </a:rPr>
              <a:t>PIPE – Fondo y Colores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98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69</Words>
  <Application>Microsoft Office PowerPoint</Application>
  <PresentationFormat>Panorámica</PresentationFormat>
  <Paragraphs>12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 Traslaviña Callejas</dc:creator>
  <cp:lastModifiedBy>Valentina Traslaviña Callejas</cp:lastModifiedBy>
  <cp:revision>158</cp:revision>
  <dcterms:created xsi:type="dcterms:W3CDTF">2024-06-12T15:41:23Z</dcterms:created>
  <dcterms:modified xsi:type="dcterms:W3CDTF">2024-07-08T14:23:54Z</dcterms:modified>
</cp:coreProperties>
</file>